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8" d="100"/>
          <a:sy n="48" d="100"/>
        </p:scale>
        <p:origin x="67" y="8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2DF9-3296-43A6-9EB4-0FF017E2B03E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F0CB-5BE1-4460-A066-D3AEEDF840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2549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2DF9-3296-43A6-9EB4-0FF017E2B03E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F0CB-5BE1-4460-A066-D3AEEDF840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1952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2DF9-3296-43A6-9EB4-0FF017E2B03E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F0CB-5BE1-4460-A066-D3AEEDF840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940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2DF9-3296-43A6-9EB4-0FF017E2B03E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F0CB-5BE1-4460-A066-D3AEEDF840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8569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2DF9-3296-43A6-9EB4-0FF017E2B03E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F0CB-5BE1-4460-A066-D3AEEDF840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5303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2DF9-3296-43A6-9EB4-0FF017E2B03E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F0CB-5BE1-4460-A066-D3AEEDF840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3897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2DF9-3296-43A6-9EB4-0FF017E2B03E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F0CB-5BE1-4460-A066-D3AEEDF840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5554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2DF9-3296-43A6-9EB4-0FF017E2B03E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F0CB-5BE1-4460-A066-D3AEEDF840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9129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2DF9-3296-43A6-9EB4-0FF017E2B03E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F0CB-5BE1-4460-A066-D3AEEDF840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9791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2DF9-3296-43A6-9EB4-0FF017E2B03E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F0CB-5BE1-4460-A066-D3AEEDF840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8838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2DF9-3296-43A6-9EB4-0FF017E2B03E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F0CB-5BE1-4460-A066-D3AEEDF840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7455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62DF9-3296-43A6-9EB4-0FF017E2B03E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8F0CB-5BE1-4460-A066-D3AEEDF840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1085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720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205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543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314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194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WINDOWS</dc:creator>
  <cp:lastModifiedBy>WINDOWS</cp:lastModifiedBy>
  <cp:revision>2</cp:revision>
  <dcterms:created xsi:type="dcterms:W3CDTF">2026-09-05T16:08:10Z</dcterms:created>
  <dcterms:modified xsi:type="dcterms:W3CDTF">2026-09-05T16:10:47Z</dcterms:modified>
</cp:coreProperties>
</file>