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7" r:id="rId3"/>
    <p:sldId id="256" r:id="rId4"/>
    <p:sldId id="266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7" d="100"/>
          <a:sy n="87" d="100"/>
        </p:scale>
        <p:origin x="52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C0268-4667-4D25-9E1F-2C2903D6B970}" type="datetimeFigureOut">
              <a:rPr lang="pt-BR" smtClean="0"/>
              <a:t>05/09/2026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FFC06-D80E-42A7-B71A-A11409F93CC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552215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C0268-4667-4D25-9E1F-2C2903D6B970}" type="datetimeFigureOut">
              <a:rPr lang="pt-BR" smtClean="0"/>
              <a:t>05/09/2026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FFC06-D80E-42A7-B71A-A11409F93CC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208847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C0268-4667-4D25-9E1F-2C2903D6B970}" type="datetimeFigureOut">
              <a:rPr lang="pt-BR" smtClean="0"/>
              <a:t>05/09/2026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FFC06-D80E-42A7-B71A-A11409F93CC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915598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C0268-4667-4D25-9E1F-2C2903D6B970}" type="datetimeFigureOut">
              <a:rPr lang="pt-BR" smtClean="0"/>
              <a:t>05/09/2026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FFC06-D80E-42A7-B71A-A11409F93CC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113960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C0268-4667-4D25-9E1F-2C2903D6B970}" type="datetimeFigureOut">
              <a:rPr lang="pt-BR" smtClean="0"/>
              <a:t>05/09/2026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FFC06-D80E-42A7-B71A-A11409F93CC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60769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C0268-4667-4D25-9E1F-2C2903D6B970}" type="datetimeFigureOut">
              <a:rPr lang="pt-BR" smtClean="0"/>
              <a:t>05/09/2026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FFC06-D80E-42A7-B71A-A11409F93CC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199816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C0268-4667-4D25-9E1F-2C2903D6B970}" type="datetimeFigureOut">
              <a:rPr lang="pt-BR" smtClean="0"/>
              <a:t>05/09/2026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FFC06-D80E-42A7-B71A-A11409F93CC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775891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C0268-4667-4D25-9E1F-2C2903D6B970}" type="datetimeFigureOut">
              <a:rPr lang="pt-BR" smtClean="0"/>
              <a:t>05/09/2026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FFC06-D80E-42A7-B71A-A11409F93CC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571416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C0268-4667-4D25-9E1F-2C2903D6B970}" type="datetimeFigureOut">
              <a:rPr lang="pt-BR" smtClean="0"/>
              <a:t>05/09/2026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FFC06-D80E-42A7-B71A-A11409F93CC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854588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C0268-4667-4D25-9E1F-2C2903D6B970}" type="datetimeFigureOut">
              <a:rPr lang="pt-BR" smtClean="0"/>
              <a:t>05/09/2026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FFC06-D80E-42A7-B71A-A11409F93CC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819649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C0268-4667-4D25-9E1F-2C2903D6B970}" type="datetimeFigureOut">
              <a:rPr lang="pt-BR" smtClean="0"/>
              <a:t>05/09/2026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FFC06-D80E-42A7-B71A-A11409F93CC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656410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6C0268-4667-4D25-9E1F-2C2903D6B970}" type="datetimeFigureOut">
              <a:rPr lang="pt-BR" smtClean="0"/>
              <a:t>05/09/2026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1FFC06-D80E-42A7-B71A-A11409F93CC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667281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50904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12738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48269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0698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58535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80895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7149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81218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4328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55551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2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019319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0</Words>
  <Application>Microsoft Office PowerPoint</Application>
  <PresentationFormat>Widescreen</PresentationFormat>
  <Paragraphs>0</Paragraphs>
  <Slides>11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WINDOWS</dc:creator>
  <cp:lastModifiedBy>WINDOWS</cp:lastModifiedBy>
  <cp:revision>2</cp:revision>
  <dcterms:created xsi:type="dcterms:W3CDTF">2026-09-05T15:51:34Z</dcterms:created>
  <dcterms:modified xsi:type="dcterms:W3CDTF">2026-09-05T17:35:42Z</dcterms:modified>
</cp:coreProperties>
</file>