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70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5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15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97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03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42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68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78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83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10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81203-6005-47FE-BE99-8B3E64CB4842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690B1-1793-49AE-9852-1FC86E2C0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7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2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6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1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4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1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44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2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5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42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11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41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WINDOWS</cp:lastModifiedBy>
  <cp:revision>1</cp:revision>
  <dcterms:created xsi:type="dcterms:W3CDTF">2026-09-05T16:47:43Z</dcterms:created>
  <dcterms:modified xsi:type="dcterms:W3CDTF">2026-09-05T16:47:50Z</dcterms:modified>
</cp:coreProperties>
</file>