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48" d="100"/>
          <a:sy n="48" d="100"/>
        </p:scale>
        <p:origin x="67" y="8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7093-EF4D-4728-9AA1-81B5FE2B86C9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9E084-AD67-4707-B522-B817B11AE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8930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7093-EF4D-4728-9AA1-81B5FE2B86C9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9E084-AD67-4707-B522-B817B11AE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2013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7093-EF4D-4728-9AA1-81B5FE2B86C9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9E084-AD67-4707-B522-B817B11AE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97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7093-EF4D-4728-9AA1-81B5FE2B86C9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9E084-AD67-4707-B522-B817B11AE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3422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7093-EF4D-4728-9AA1-81B5FE2B86C9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9E084-AD67-4707-B522-B817B11AE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0570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7093-EF4D-4728-9AA1-81B5FE2B86C9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9E084-AD67-4707-B522-B817B11AE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60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7093-EF4D-4728-9AA1-81B5FE2B86C9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9E084-AD67-4707-B522-B817B11AE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278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7093-EF4D-4728-9AA1-81B5FE2B86C9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9E084-AD67-4707-B522-B817B11AE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2123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7093-EF4D-4728-9AA1-81B5FE2B86C9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9E084-AD67-4707-B522-B817B11AE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938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7093-EF4D-4728-9AA1-81B5FE2B86C9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9E084-AD67-4707-B522-B817B11AE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2334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27093-EF4D-4728-9AA1-81B5FE2B86C9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9E084-AD67-4707-B522-B817B11AE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5167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27093-EF4D-4728-9AA1-81B5FE2B86C9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9E084-AD67-4707-B522-B817B11AE3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133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785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55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044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544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303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88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658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65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9346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WINDOWS</dc:creator>
  <cp:lastModifiedBy>WINDOWS</cp:lastModifiedBy>
  <cp:revision>1</cp:revision>
  <dcterms:created xsi:type="dcterms:W3CDTF">2026-09-05T16:23:30Z</dcterms:created>
  <dcterms:modified xsi:type="dcterms:W3CDTF">2026-09-05T16:23:38Z</dcterms:modified>
</cp:coreProperties>
</file>