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2" r:id="rId4"/>
    <p:sldId id="276" r:id="rId5"/>
    <p:sldId id="263" r:id="rId6"/>
    <p:sldId id="264" r:id="rId7"/>
    <p:sldId id="277" r:id="rId8"/>
    <p:sldId id="265" r:id="rId9"/>
    <p:sldId id="278" r:id="rId10"/>
  </p:sldIdLst>
  <p:sldSz cx="12188825" cy="6858000"/>
  <p:notesSz cx="6858000" cy="9144000"/>
  <p:defaultTextStyle>
    <a:defPPr rtl="0">
      <a:defRPr lang="pt-br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164" autoAdjust="0"/>
  </p:normalViewPr>
  <p:slideViewPr>
    <p:cSldViewPr showGuides="1">
      <p:cViewPr varScale="1">
        <p:scale>
          <a:sx n="122" d="100"/>
          <a:sy n="122" d="100"/>
        </p:scale>
        <p:origin x="784" y="200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7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modSld modMainMaster modNotesMaster modHandout">
      <pc:chgData name="Fake Test User" userId="SID-0" providerId="Test" clId="FakeClientId" dt="2018-11-29T09:03:17.732" v="36" actId="790"/>
      <pc:docMkLst>
        <pc:docMk/>
      </pc:docMkLst>
      <pc:sldChg chg="modSp modNotes">
        <pc:chgData name="Fake Test User" userId="SID-0" providerId="Test" clId="FakeClientId" dt="2018-11-29T08:59:29.167" v="10" actId="790"/>
        <pc:sldMkLst>
          <pc:docMk/>
          <pc:sldMk cId="173668550" sldId="258"/>
        </pc:sldMkLst>
        <pc:spChg chg="mod">
          <ac:chgData name="Fake Test User" userId="SID-0" providerId="Test" clId="FakeClientId" dt="2018-11-29T08:58:34.225" v="0" actId="790"/>
          <ac:spMkLst>
            <pc:docMk/>
            <pc:sldMk cId="173668550" sldId="258"/>
            <ac:spMk id="2" creationId="{00000000-0000-0000-0000-000000000000}"/>
          </ac:spMkLst>
        </pc:spChg>
        <pc:spChg chg="mod">
          <ac:chgData name="Fake Test User" userId="SID-0" providerId="Test" clId="FakeClientId" dt="2018-11-29T08:58:34.225" v="0" actId="790"/>
          <ac:spMkLst>
            <pc:docMk/>
            <pc:sldMk cId="173668550" sldId="258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8-11-29T08:59:34.073" v="11" actId="790"/>
        <pc:sldMkLst>
          <pc:docMk/>
          <pc:sldMk cId="1153074785" sldId="259"/>
        </pc:sldMkLst>
        <pc:spChg chg="mod">
          <ac:chgData name="Fake Test User" userId="SID-0" providerId="Test" clId="FakeClientId" dt="2018-11-29T08:58:40.717" v="1" actId="790"/>
          <ac:spMkLst>
            <pc:docMk/>
            <pc:sldMk cId="1153074785" sldId="259"/>
            <ac:spMk id="2" creationId="{00000000-0000-0000-0000-000000000000}"/>
          </ac:spMkLst>
        </pc:spChg>
        <pc:spChg chg="mod">
          <ac:chgData name="Fake Test User" userId="SID-0" providerId="Test" clId="FakeClientId" dt="2018-11-29T08:58:40.717" v="1" actId="790"/>
          <ac:spMkLst>
            <pc:docMk/>
            <pc:sldMk cId="1153074785" sldId="259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8-11-29T08:59:38.214" v="12" actId="790"/>
        <pc:sldMkLst>
          <pc:docMk/>
          <pc:sldMk cId="840374242" sldId="260"/>
        </pc:sldMkLst>
        <pc:spChg chg="mod">
          <ac:chgData name="Fake Test User" userId="SID-0" providerId="Test" clId="FakeClientId" dt="2018-11-29T08:58:46.295" v="2" actId="790"/>
          <ac:spMkLst>
            <pc:docMk/>
            <pc:sldMk cId="840374242" sldId="260"/>
            <ac:spMk id="2" creationId="{00000000-0000-0000-0000-000000000000}"/>
          </ac:spMkLst>
        </pc:spChg>
        <pc:spChg chg="mod">
          <ac:chgData name="Fake Test User" userId="SID-0" providerId="Test" clId="FakeClientId" dt="2018-11-29T08:58:46.295" v="2" actId="790"/>
          <ac:spMkLst>
            <pc:docMk/>
            <pc:sldMk cId="840374242" sldId="260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8-11-29T08:59:43.901" v="13" actId="790"/>
        <pc:sldMkLst>
          <pc:docMk/>
          <pc:sldMk cId="310570406" sldId="261"/>
        </pc:sldMkLst>
        <pc:spChg chg="mod">
          <ac:chgData name="Fake Test User" userId="SID-0" providerId="Test" clId="FakeClientId" dt="2018-11-29T08:58:50.388" v="3" actId="790"/>
          <ac:spMkLst>
            <pc:docMk/>
            <pc:sldMk cId="310570406" sldId="261"/>
            <ac:spMk id="2" creationId="{00000000-0000-0000-0000-000000000000}"/>
          </ac:spMkLst>
        </pc:spChg>
        <pc:spChg chg="mod">
          <ac:chgData name="Fake Test User" userId="SID-0" providerId="Test" clId="FakeClientId" dt="2018-11-29T08:58:50.388" v="3" actId="790"/>
          <ac:spMkLst>
            <pc:docMk/>
            <pc:sldMk cId="310570406" sldId="261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8-11-29T08:59:50.932" v="14" actId="790"/>
        <pc:sldMkLst>
          <pc:docMk/>
          <pc:sldMk cId="1917223987" sldId="262"/>
        </pc:sldMkLst>
        <pc:spChg chg="mod">
          <ac:chgData name="Fake Test User" userId="SID-0" providerId="Test" clId="FakeClientId" dt="2018-11-29T08:58:55.091" v="4" actId="790"/>
          <ac:spMkLst>
            <pc:docMk/>
            <pc:sldMk cId="1917223987" sldId="262"/>
            <ac:spMk id="2" creationId="{00000000-0000-0000-0000-000000000000}"/>
          </ac:spMkLst>
        </pc:spChg>
        <pc:spChg chg="mod">
          <ac:chgData name="Fake Test User" userId="SID-0" providerId="Test" clId="FakeClientId" dt="2018-11-29T08:58:55.091" v="4" actId="790"/>
          <ac:spMkLst>
            <pc:docMk/>
            <pc:sldMk cId="1917223987" sldId="262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8-11-29T08:59:55.322" v="15" actId="790"/>
        <pc:sldMkLst>
          <pc:docMk/>
          <pc:sldMk cId="3714522614" sldId="263"/>
        </pc:sldMkLst>
        <pc:spChg chg="mod">
          <ac:chgData name="Fake Test User" userId="SID-0" providerId="Test" clId="FakeClientId" dt="2018-11-29T08:59:01.513" v="5" actId="790"/>
          <ac:spMkLst>
            <pc:docMk/>
            <pc:sldMk cId="3714522614" sldId="263"/>
            <ac:spMk id="2" creationId="{00000000-0000-0000-0000-000000000000}"/>
          </ac:spMkLst>
        </pc:spChg>
        <pc:spChg chg="mod">
          <ac:chgData name="Fake Test User" userId="SID-0" providerId="Test" clId="FakeClientId" dt="2018-11-29T08:59:01.513" v="5" actId="790"/>
          <ac:spMkLst>
            <pc:docMk/>
            <pc:sldMk cId="3714522614" sldId="263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8-11-29T09:00:01.478" v="16" actId="790"/>
        <pc:sldMkLst>
          <pc:docMk/>
          <pc:sldMk cId="4003618854" sldId="264"/>
        </pc:sldMkLst>
        <pc:spChg chg="mod">
          <ac:chgData name="Fake Test User" userId="SID-0" providerId="Test" clId="FakeClientId" dt="2018-11-29T08:59:05.778" v="6" actId="790"/>
          <ac:spMkLst>
            <pc:docMk/>
            <pc:sldMk cId="4003618854" sldId="264"/>
            <ac:spMk id="2" creationId="{00000000-0000-0000-0000-000000000000}"/>
          </ac:spMkLst>
        </pc:spChg>
        <pc:spChg chg="mod">
          <ac:chgData name="Fake Test User" userId="SID-0" providerId="Test" clId="FakeClientId" dt="2018-11-29T08:59:05.778" v="6" actId="790"/>
          <ac:spMkLst>
            <pc:docMk/>
            <pc:sldMk cId="4003618854" sldId="264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8-11-29T09:00:05.978" v="17" actId="790"/>
        <pc:sldMkLst>
          <pc:docMk/>
          <pc:sldMk cId="236976409" sldId="265"/>
        </pc:sldMkLst>
        <pc:spChg chg="mod">
          <ac:chgData name="Fake Test User" userId="SID-0" providerId="Test" clId="FakeClientId" dt="2018-11-29T08:59:11.668" v="7" actId="790"/>
          <ac:spMkLst>
            <pc:docMk/>
            <pc:sldMk cId="236976409" sldId="265"/>
            <ac:spMk id="2" creationId="{00000000-0000-0000-0000-000000000000}"/>
          </ac:spMkLst>
        </pc:spChg>
        <pc:spChg chg="mod">
          <ac:chgData name="Fake Test User" userId="SID-0" providerId="Test" clId="FakeClientId" dt="2018-11-29T08:59:11.668" v="7" actId="790"/>
          <ac:spMkLst>
            <pc:docMk/>
            <pc:sldMk cId="236976409" sldId="265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8-11-29T09:00:11.134" v="18" actId="790"/>
        <pc:sldMkLst>
          <pc:docMk/>
          <pc:sldMk cId="3596815891" sldId="266"/>
        </pc:sldMkLst>
        <pc:spChg chg="mod">
          <ac:chgData name="Fake Test User" userId="SID-0" providerId="Test" clId="FakeClientId" dt="2018-11-29T08:59:15.746" v="8" actId="790"/>
          <ac:spMkLst>
            <pc:docMk/>
            <pc:sldMk cId="3596815891" sldId="266"/>
            <ac:spMk id="2" creationId="{00000000-0000-0000-0000-000000000000}"/>
          </ac:spMkLst>
        </pc:spChg>
        <pc:spChg chg="mod">
          <ac:chgData name="Fake Test User" userId="SID-0" providerId="Test" clId="FakeClientId" dt="2018-11-29T08:59:15.746" v="8" actId="790"/>
          <ac:spMkLst>
            <pc:docMk/>
            <pc:sldMk cId="3596815891" sldId="266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8-11-29T09:00:15.790" v="19" actId="790"/>
        <pc:sldMkLst>
          <pc:docMk/>
          <pc:sldMk cId="1484067023" sldId="267"/>
        </pc:sldMkLst>
        <pc:spChg chg="mod">
          <ac:chgData name="Fake Test User" userId="SID-0" providerId="Test" clId="FakeClientId" dt="2018-11-29T08:59:19.559" v="9" actId="790"/>
          <ac:spMkLst>
            <pc:docMk/>
            <pc:sldMk cId="1484067023" sldId="267"/>
            <ac:spMk id="2" creationId="{00000000-0000-0000-0000-000000000000}"/>
          </ac:spMkLst>
        </pc:spChg>
        <pc:spChg chg="mod">
          <ac:chgData name="Fake Test User" userId="SID-0" providerId="Test" clId="FakeClientId" dt="2018-11-29T08:59:19.559" v="9" actId="790"/>
          <ac:spMkLst>
            <pc:docMk/>
            <pc:sldMk cId="1484067023" sldId="267"/>
            <ac:spMk id="3" creationId="{00000000-0000-0000-0000-000000000000}"/>
          </ac:spMkLst>
        </pc:spChg>
      </pc:sldChg>
      <pc:sldMasterChg chg="modSp modSldLayout">
        <pc:chgData name="Fake Test User" userId="SID-0" providerId="Test" clId="FakeClientId" dt="2018-11-29T09:02:48.672" v="34" actId="790"/>
        <pc:sldMasterMkLst>
          <pc:docMk/>
          <pc:sldMasterMk cId="4142785951" sldId="2147483704"/>
        </pc:sldMasterMkLst>
        <pc:spChg chg="mod">
          <ac:chgData name="Fake Test User" userId="SID-0" providerId="Test" clId="FakeClientId" dt="2018-11-29T09:00:36.070" v="20" actId="790"/>
          <ac:spMkLst>
            <pc:docMk/>
            <pc:sldMasterMk cId="4142785951" sldId="2147483704"/>
            <ac:spMk id="2" creationId="{00000000-0000-0000-0000-000000000000}"/>
          </ac:spMkLst>
        </pc:spChg>
        <pc:spChg chg="mod">
          <ac:chgData name="Fake Test User" userId="SID-0" providerId="Test" clId="FakeClientId" dt="2018-11-29T09:00:36.070" v="20" actId="790"/>
          <ac:spMkLst>
            <pc:docMk/>
            <pc:sldMasterMk cId="4142785951" sldId="2147483704"/>
            <ac:spMk id="3" creationId="{00000000-0000-0000-0000-000000000000}"/>
          </ac:spMkLst>
        </pc:spChg>
        <pc:spChg chg="mod">
          <ac:chgData name="Fake Test User" userId="SID-0" providerId="Test" clId="FakeClientId" dt="2018-11-29T09:00:36.070" v="20" actId="790"/>
          <ac:spMkLst>
            <pc:docMk/>
            <pc:sldMasterMk cId="4142785951" sldId="2147483704"/>
            <ac:spMk id="4" creationId="{00000000-0000-0000-0000-000000000000}"/>
          </ac:spMkLst>
        </pc:spChg>
        <pc:spChg chg="mod">
          <ac:chgData name="Fake Test User" userId="SID-0" providerId="Test" clId="FakeClientId" dt="2018-11-29T09:00:36.070" v="20" actId="790"/>
          <ac:spMkLst>
            <pc:docMk/>
            <pc:sldMasterMk cId="4142785951" sldId="2147483704"/>
            <ac:spMk id="5" creationId="{00000000-0000-0000-0000-000000000000}"/>
          </ac:spMkLst>
        </pc:spChg>
        <pc:spChg chg="mod">
          <ac:chgData name="Fake Test User" userId="SID-0" providerId="Test" clId="FakeClientId" dt="2018-11-29T09:00:36.070" v="20" actId="790"/>
          <ac:spMkLst>
            <pc:docMk/>
            <pc:sldMasterMk cId="4142785951" sldId="2147483704"/>
            <ac:spMk id="6" creationId="{00000000-0000-0000-0000-000000000000}"/>
          </ac:spMkLst>
        </pc:spChg>
        <pc:spChg chg="mod">
          <ac:chgData name="Fake Test User" userId="SID-0" providerId="Test" clId="FakeClientId" dt="2018-11-29T09:00:36.070" v="20" actId="790"/>
          <ac:spMkLst>
            <pc:docMk/>
            <pc:sldMasterMk cId="4142785951" sldId="2147483704"/>
            <ac:spMk id="8" creationId="{00000000-0000-0000-0000-000000000000}"/>
          </ac:spMkLst>
        </pc:spChg>
        <pc:spChg chg="mod">
          <ac:chgData name="Fake Test User" userId="SID-0" providerId="Test" clId="FakeClientId" dt="2018-11-29T09:00:36.070" v="20" actId="790"/>
          <ac:spMkLst>
            <pc:docMk/>
            <pc:sldMasterMk cId="4142785951" sldId="2147483704"/>
            <ac:spMk id="10" creationId="{00000000-0000-0000-0000-000000000000}"/>
          </ac:spMkLst>
        </pc:spChg>
        <pc:sldLayoutChg chg="modSp">
          <pc:chgData name="Fake Test User" userId="SID-0" providerId="Test" clId="FakeClientId" dt="2018-11-29T09:00:54.350" v="21" actId="790"/>
          <pc:sldLayoutMkLst>
            <pc:docMk/>
            <pc:sldMasterMk cId="4142785951" sldId="2147483704"/>
            <pc:sldLayoutMk cId="440517407" sldId="2147483705"/>
          </pc:sldLayoutMkLst>
          <pc:spChg chg="mod">
            <ac:chgData name="Fake Test User" userId="SID-0" providerId="Test" clId="FakeClientId" dt="2018-11-29T09:00:54.350" v="21" actId="790"/>
            <ac:spMkLst>
              <pc:docMk/>
              <pc:sldMasterMk cId="4142785951" sldId="2147483704"/>
              <pc:sldLayoutMk cId="440517407" sldId="2147483705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0:54.350" v="21" actId="790"/>
            <ac:spMkLst>
              <pc:docMk/>
              <pc:sldMasterMk cId="4142785951" sldId="2147483704"/>
              <pc:sldLayoutMk cId="440517407" sldId="2147483705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0:54.350" v="21" actId="790"/>
            <ac:spMkLst>
              <pc:docMk/>
              <pc:sldMasterMk cId="4142785951" sldId="2147483704"/>
              <pc:sldLayoutMk cId="440517407" sldId="2147483705"/>
              <ac:spMk id="5" creationId="{00000000-0000-0000-0000-000000000000}"/>
            </ac:spMkLst>
          </pc:spChg>
          <pc:spChg chg="mod">
            <ac:chgData name="Fake Test User" userId="SID-0" providerId="Test" clId="FakeClientId" dt="2018-11-29T09:00:54.350" v="21" actId="790"/>
            <ac:spMkLst>
              <pc:docMk/>
              <pc:sldMasterMk cId="4142785951" sldId="2147483704"/>
              <pc:sldLayoutMk cId="440517407" sldId="2147483705"/>
              <ac:spMk id="7" creationId="{00000000-0000-0000-0000-000000000000}"/>
            </ac:spMkLst>
          </pc:spChg>
          <pc:spChg chg="mod">
            <ac:chgData name="Fake Test User" userId="SID-0" providerId="Test" clId="FakeClientId" dt="2018-11-29T09:00:54.350" v="21" actId="790"/>
            <ac:spMkLst>
              <pc:docMk/>
              <pc:sldMasterMk cId="4142785951" sldId="2147483704"/>
              <pc:sldLayoutMk cId="440517407" sldId="2147483705"/>
              <ac:spMk id="10" creationId="{00000000-0000-0000-0000-000000000000}"/>
            </ac:spMkLst>
          </pc:spChg>
          <pc:spChg chg="mod">
            <ac:chgData name="Fake Test User" userId="SID-0" providerId="Test" clId="FakeClientId" dt="2018-11-29T09:00:54.350" v="21" actId="790"/>
            <ac:spMkLst>
              <pc:docMk/>
              <pc:sldMasterMk cId="4142785951" sldId="2147483704"/>
              <pc:sldLayoutMk cId="440517407" sldId="2147483705"/>
              <ac:spMk id="11" creationId="{00000000-0000-0000-0000-000000000000}"/>
            </ac:spMkLst>
          </pc:spChg>
          <pc:spChg chg="mod">
            <ac:chgData name="Fake Test User" userId="SID-0" providerId="Test" clId="FakeClientId" dt="2018-11-29T09:00:54.350" v="21" actId="790"/>
            <ac:spMkLst>
              <pc:docMk/>
              <pc:sldMasterMk cId="4142785951" sldId="2147483704"/>
              <pc:sldLayoutMk cId="440517407" sldId="2147483705"/>
              <ac:spMk id="13" creationId="{00000000-0000-0000-0000-000000000000}"/>
            </ac:spMkLst>
          </pc:spChg>
        </pc:sldLayoutChg>
        <pc:sldLayoutChg chg="modSp">
          <pc:chgData name="Fake Test User" userId="SID-0" providerId="Test" clId="FakeClientId" dt="2018-11-29T09:01:43.613" v="25" actId="790"/>
          <pc:sldLayoutMkLst>
            <pc:docMk/>
            <pc:sldMasterMk cId="4142785951" sldId="2147483704"/>
            <pc:sldLayoutMk cId="2358978826" sldId="2147483706"/>
          </pc:sldLayoutMkLst>
          <pc:spChg chg="mod">
            <ac:chgData name="Fake Test User" userId="SID-0" providerId="Test" clId="FakeClientId" dt="2018-11-29T09:01:43.613" v="25" actId="790"/>
            <ac:spMkLst>
              <pc:docMk/>
              <pc:sldMasterMk cId="4142785951" sldId="2147483704"/>
              <pc:sldLayoutMk cId="2358978826" sldId="2147483706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1:43.613" v="25" actId="790"/>
            <ac:spMkLst>
              <pc:docMk/>
              <pc:sldMasterMk cId="4142785951" sldId="2147483704"/>
              <pc:sldLayoutMk cId="2358978826" sldId="2147483706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1:43.613" v="25" actId="790"/>
            <ac:spMkLst>
              <pc:docMk/>
              <pc:sldMasterMk cId="4142785951" sldId="2147483704"/>
              <pc:sldLayoutMk cId="2358978826" sldId="2147483706"/>
              <ac:spMk id="4" creationId="{00000000-0000-0000-0000-000000000000}"/>
            </ac:spMkLst>
          </pc:spChg>
          <pc:spChg chg="mod">
            <ac:chgData name="Fake Test User" userId="SID-0" providerId="Test" clId="FakeClientId" dt="2018-11-29T09:01:43.613" v="25" actId="790"/>
            <ac:spMkLst>
              <pc:docMk/>
              <pc:sldMasterMk cId="4142785951" sldId="2147483704"/>
              <pc:sldLayoutMk cId="2358978826" sldId="2147483706"/>
              <ac:spMk id="5" creationId="{00000000-0000-0000-0000-000000000000}"/>
            </ac:spMkLst>
          </pc:spChg>
          <pc:spChg chg="mod">
            <ac:chgData name="Fake Test User" userId="SID-0" providerId="Test" clId="FakeClientId" dt="2018-11-29T09:01:43.613" v="25" actId="790"/>
            <ac:spMkLst>
              <pc:docMk/>
              <pc:sldMasterMk cId="4142785951" sldId="2147483704"/>
              <pc:sldLayoutMk cId="2358978826" sldId="2147483706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8-11-29T09:01:52.393" v="26" actId="790"/>
          <pc:sldLayoutMkLst>
            <pc:docMk/>
            <pc:sldMasterMk cId="4142785951" sldId="2147483704"/>
            <pc:sldLayoutMk cId="727235426" sldId="2147483707"/>
          </pc:sldLayoutMkLst>
          <pc:spChg chg="mod">
            <ac:chgData name="Fake Test User" userId="SID-0" providerId="Test" clId="FakeClientId" dt="2018-11-29T09:01:52.393" v="26" actId="790"/>
            <ac:spMkLst>
              <pc:docMk/>
              <pc:sldMasterMk cId="4142785951" sldId="2147483704"/>
              <pc:sldLayoutMk cId="727235426" sldId="2147483707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1:52.393" v="26" actId="790"/>
            <ac:spMkLst>
              <pc:docMk/>
              <pc:sldMasterMk cId="4142785951" sldId="2147483704"/>
              <pc:sldLayoutMk cId="727235426" sldId="2147483707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1:52.393" v="26" actId="790"/>
            <ac:spMkLst>
              <pc:docMk/>
              <pc:sldMasterMk cId="4142785951" sldId="2147483704"/>
              <pc:sldLayoutMk cId="727235426" sldId="2147483707"/>
              <ac:spMk id="4" creationId="{00000000-0000-0000-0000-000000000000}"/>
            </ac:spMkLst>
          </pc:spChg>
          <pc:spChg chg="mod">
            <ac:chgData name="Fake Test User" userId="SID-0" providerId="Test" clId="FakeClientId" dt="2018-11-29T09:01:52.393" v="26" actId="790"/>
            <ac:spMkLst>
              <pc:docMk/>
              <pc:sldMasterMk cId="4142785951" sldId="2147483704"/>
              <pc:sldLayoutMk cId="727235426" sldId="2147483707"/>
              <ac:spMk id="7" creationId="{00000000-0000-0000-0000-000000000000}"/>
            </ac:spMkLst>
          </pc:spChg>
          <pc:spChg chg="mod">
            <ac:chgData name="Fake Test User" userId="SID-0" providerId="Test" clId="FakeClientId" dt="2018-11-29T09:01:52.393" v="26" actId="790"/>
            <ac:spMkLst>
              <pc:docMk/>
              <pc:sldMasterMk cId="4142785951" sldId="2147483704"/>
              <pc:sldLayoutMk cId="727235426" sldId="2147483707"/>
              <ac:spMk id="8" creationId="{00000000-0000-0000-0000-000000000000}"/>
            </ac:spMkLst>
          </pc:spChg>
          <pc:spChg chg="mod">
            <ac:chgData name="Fake Test User" userId="SID-0" providerId="Test" clId="FakeClientId" dt="2018-11-29T09:01:52.393" v="26" actId="790"/>
            <ac:spMkLst>
              <pc:docMk/>
              <pc:sldMasterMk cId="4142785951" sldId="2147483704"/>
              <pc:sldLayoutMk cId="727235426" sldId="2147483707"/>
              <ac:spMk id="9" creationId="{00000000-0000-0000-0000-000000000000}"/>
            </ac:spMkLst>
          </pc:spChg>
          <pc:spChg chg="mod">
            <ac:chgData name="Fake Test User" userId="SID-0" providerId="Test" clId="FakeClientId" dt="2018-11-29T09:01:52.393" v="26" actId="790"/>
            <ac:spMkLst>
              <pc:docMk/>
              <pc:sldMasterMk cId="4142785951" sldId="2147483704"/>
              <pc:sldLayoutMk cId="727235426" sldId="2147483707"/>
              <ac:spMk id="11" creationId="{00000000-0000-0000-0000-000000000000}"/>
            </ac:spMkLst>
          </pc:spChg>
        </pc:sldLayoutChg>
        <pc:sldLayoutChg chg="modSp">
          <pc:chgData name="Fake Test User" userId="SID-0" providerId="Test" clId="FakeClientId" dt="2018-11-29T09:02:02.190" v="27" actId="790"/>
          <pc:sldLayoutMkLst>
            <pc:docMk/>
            <pc:sldMasterMk cId="4142785951" sldId="2147483704"/>
            <pc:sldLayoutMk cId="2701748575" sldId="2147483708"/>
          </pc:sldLayoutMkLst>
          <pc:spChg chg="mod">
            <ac:chgData name="Fake Test User" userId="SID-0" providerId="Test" clId="FakeClientId" dt="2018-11-29T09:02:02.190" v="27" actId="790"/>
            <ac:spMkLst>
              <pc:docMk/>
              <pc:sldMasterMk cId="4142785951" sldId="2147483704"/>
              <pc:sldLayoutMk cId="2701748575" sldId="2147483708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2:02.190" v="27" actId="790"/>
            <ac:spMkLst>
              <pc:docMk/>
              <pc:sldMasterMk cId="4142785951" sldId="2147483704"/>
              <pc:sldLayoutMk cId="2701748575" sldId="2147483708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2:02.190" v="27" actId="790"/>
            <ac:spMkLst>
              <pc:docMk/>
              <pc:sldMasterMk cId="4142785951" sldId="2147483704"/>
              <pc:sldLayoutMk cId="2701748575" sldId="2147483708"/>
              <ac:spMk id="4" creationId="{00000000-0000-0000-0000-000000000000}"/>
            </ac:spMkLst>
          </pc:spChg>
          <pc:spChg chg="mod">
            <ac:chgData name="Fake Test User" userId="SID-0" providerId="Test" clId="FakeClientId" dt="2018-11-29T09:02:02.190" v="27" actId="790"/>
            <ac:spMkLst>
              <pc:docMk/>
              <pc:sldMasterMk cId="4142785951" sldId="2147483704"/>
              <pc:sldLayoutMk cId="2701748575" sldId="2147483708"/>
              <ac:spMk id="5" creationId="{00000000-0000-0000-0000-000000000000}"/>
            </ac:spMkLst>
          </pc:spChg>
          <pc:spChg chg="mod">
            <ac:chgData name="Fake Test User" userId="SID-0" providerId="Test" clId="FakeClientId" dt="2018-11-29T09:02:02.190" v="27" actId="790"/>
            <ac:spMkLst>
              <pc:docMk/>
              <pc:sldMasterMk cId="4142785951" sldId="2147483704"/>
              <pc:sldLayoutMk cId="2701748575" sldId="2147483708"/>
              <ac:spMk id="6" creationId="{00000000-0000-0000-0000-000000000000}"/>
            </ac:spMkLst>
          </pc:spChg>
          <pc:spChg chg="mod">
            <ac:chgData name="Fake Test User" userId="SID-0" providerId="Test" clId="FakeClientId" dt="2018-11-29T09:02:02.190" v="27" actId="790"/>
            <ac:spMkLst>
              <pc:docMk/>
              <pc:sldMasterMk cId="4142785951" sldId="2147483704"/>
              <pc:sldLayoutMk cId="2701748575" sldId="2147483708"/>
              <ac:spMk id="7" creationId="{00000000-0000-0000-0000-000000000000}"/>
            </ac:spMkLst>
          </pc:spChg>
        </pc:sldLayoutChg>
        <pc:sldLayoutChg chg="modSp">
          <pc:chgData name="Fake Test User" userId="SID-0" providerId="Test" clId="FakeClientId" dt="2018-11-29T09:02:07.752" v="28" actId="790"/>
          <pc:sldLayoutMkLst>
            <pc:docMk/>
            <pc:sldMasterMk cId="4142785951" sldId="2147483704"/>
            <pc:sldLayoutMk cId="147465480" sldId="2147483709"/>
          </pc:sldLayoutMkLst>
          <pc:spChg chg="mod">
            <ac:chgData name="Fake Test User" userId="SID-0" providerId="Test" clId="FakeClientId" dt="2018-11-29T09:02:07.752" v="28" actId="790"/>
            <ac:spMkLst>
              <pc:docMk/>
              <pc:sldMasterMk cId="4142785951" sldId="2147483704"/>
              <pc:sldLayoutMk cId="147465480" sldId="2147483709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2:07.752" v="28" actId="790"/>
            <ac:spMkLst>
              <pc:docMk/>
              <pc:sldMasterMk cId="4142785951" sldId="2147483704"/>
              <pc:sldLayoutMk cId="147465480" sldId="2147483709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2:07.752" v="28" actId="790"/>
            <ac:spMkLst>
              <pc:docMk/>
              <pc:sldMasterMk cId="4142785951" sldId="2147483704"/>
              <pc:sldLayoutMk cId="147465480" sldId="2147483709"/>
              <ac:spMk id="4" creationId="{00000000-0000-0000-0000-000000000000}"/>
            </ac:spMkLst>
          </pc:spChg>
          <pc:spChg chg="mod">
            <ac:chgData name="Fake Test User" userId="SID-0" providerId="Test" clId="FakeClientId" dt="2018-11-29T09:02:07.752" v="28" actId="790"/>
            <ac:spMkLst>
              <pc:docMk/>
              <pc:sldMasterMk cId="4142785951" sldId="2147483704"/>
              <pc:sldLayoutMk cId="147465480" sldId="2147483709"/>
              <ac:spMk id="5" creationId="{00000000-0000-0000-0000-000000000000}"/>
            </ac:spMkLst>
          </pc:spChg>
          <pc:spChg chg="mod">
            <ac:chgData name="Fake Test User" userId="SID-0" providerId="Test" clId="FakeClientId" dt="2018-11-29T09:02:07.752" v="28" actId="790"/>
            <ac:spMkLst>
              <pc:docMk/>
              <pc:sldMasterMk cId="4142785951" sldId="2147483704"/>
              <pc:sldLayoutMk cId="147465480" sldId="2147483709"/>
              <ac:spMk id="6" creationId="{00000000-0000-0000-0000-000000000000}"/>
            </ac:spMkLst>
          </pc:spChg>
          <pc:spChg chg="mod">
            <ac:chgData name="Fake Test User" userId="SID-0" providerId="Test" clId="FakeClientId" dt="2018-11-29T09:02:07.752" v="28" actId="790"/>
            <ac:spMkLst>
              <pc:docMk/>
              <pc:sldMasterMk cId="4142785951" sldId="2147483704"/>
              <pc:sldLayoutMk cId="147465480" sldId="2147483709"/>
              <ac:spMk id="7" creationId="{00000000-0000-0000-0000-000000000000}"/>
            </ac:spMkLst>
          </pc:spChg>
          <pc:spChg chg="mod">
            <ac:chgData name="Fake Test User" userId="SID-0" providerId="Test" clId="FakeClientId" dt="2018-11-29T09:02:07.752" v="28" actId="790"/>
            <ac:spMkLst>
              <pc:docMk/>
              <pc:sldMasterMk cId="4142785951" sldId="2147483704"/>
              <pc:sldLayoutMk cId="147465480" sldId="2147483709"/>
              <ac:spMk id="8" creationId="{00000000-0000-0000-0000-000000000000}"/>
            </ac:spMkLst>
          </pc:spChg>
          <pc:spChg chg="mod">
            <ac:chgData name="Fake Test User" userId="SID-0" providerId="Test" clId="FakeClientId" dt="2018-11-29T09:02:07.752" v="28" actId="790"/>
            <ac:spMkLst>
              <pc:docMk/>
              <pc:sldMasterMk cId="4142785951" sldId="2147483704"/>
              <pc:sldLayoutMk cId="147465480" sldId="2147483709"/>
              <ac:spMk id="9" creationId="{00000000-0000-0000-0000-000000000000}"/>
            </ac:spMkLst>
          </pc:spChg>
        </pc:sldLayoutChg>
        <pc:sldLayoutChg chg="modSp">
          <pc:chgData name="Fake Test User" userId="SID-0" providerId="Test" clId="FakeClientId" dt="2018-11-29T09:02:16.314" v="29" actId="790"/>
          <pc:sldLayoutMkLst>
            <pc:docMk/>
            <pc:sldMasterMk cId="4142785951" sldId="2147483704"/>
            <pc:sldLayoutMk cId="1810248701" sldId="2147483710"/>
          </pc:sldLayoutMkLst>
          <pc:spChg chg="mod">
            <ac:chgData name="Fake Test User" userId="SID-0" providerId="Test" clId="FakeClientId" dt="2018-11-29T09:02:16.314" v="29" actId="790"/>
            <ac:spMkLst>
              <pc:docMk/>
              <pc:sldMasterMk cId="4142785951" sldId="2147483704"/>
              <pc:sldLayoutMk cId="1810248701" sldId="2147483710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2:16.314" v="29" actId="790"/>
            <ac:spMkLst>
              <pc:docMk/>
              <pc:sldMasterMk cId="4142785951" sldId="2147483704"/>
              <pc:sldLayoutMk cId="1810248701" sldId="2147483710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2:16.314" v="29" actId="790"/>
            <ac:spMkLst>
              <pc:docMk/>
              <pc:sldMasterMk cId="4142785951" sldId="2147483704"/>
              <pc:sldLayoutMk cId="1810248701" sldId="2147483710"/>
              <ac:spMk id="4" creationId="{00000000-0000-0000-0000-000000000000}"/>
            </ac:spMkLst>
          </pc:spChg>
          <pc:spChg chg="mod">
            <ac:chgData name="Fake Test User" userId="SID-0" providerId="Test" clId="FakeClientId" dt="2018-11-29T09:02:16.314" v="29" actId="790"/>
            <ac:spMkLst>
              <pc:docMk/>
              <pc:sldMasterMk cId="4142785951" sldId="2147483704"/>
              <pc:sldLayoutMk cId="1810248701" sldId="2147483710"/>
              <ac:spMk id="5" creationId="{00000000-0000-0000-0000-000000000000}"/>
            </ac:spMkLst>
          </pc:spChg>
        </pc:sldLayoutChg>
        <pc:sldLayoutChg chg="modSp">
          <pc:chgData name="Fake Test User" userId="SID-0" providerId="Test" clId="FakeClientId" dt="2018-11-29T09:02:21.486" v="30" actId="790"/>
          <pc:sldLayoutMkLst>
            <pc:docMk/>
            <pc:sldMasterMk cId="4142785951" sldId="2147483704"/>
            <pc:sldLayoutMk cId="664484919" sldId="2147483711"/>
          </pc:sldLayoutMkLst>
          <pc:spChg chg="mod">
            <ac:chgData name="Fake Test User" userId="SID-0" providerId="Test" clId="FakeClientId" dt="2018-11-29T09:02:21.486" v="30" actId="790"/>
            <ac:spMkLst>
              <pc:docMk/>
              <pc:sldMasterMk cId="4142785951" sldId="2147483704"/>
              <pc:sldLayoutMk cId="664484919" sldId="2147483711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2:21.486" v="30" actId="790"/>
            <ac:spMkLst>
              <pc:docMk/>
              <pc:sldMasterMk cId="4142785951" sldId="2147483704"/>
              <pc:sldLayoutMk cId="664484919" sldId="2147483711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2:21.486" v="30" actId="790"/>
            <ac:spMkLst>
              <pc:docMk/>
              <pc:sldMasterMk cId="4142785951" sldId="2147483704"/>
              <pc:sldLayoutMk cId="664484919" sldId="2147483711"/>
              <ac:spMk id="4" creationId="{00000000-0000-0000-0000-000000000000}"/>
            </ac:spMkLst>
          </pc:spChg>
        </pc:sldLayoutChg>
        <pc:sldLayoutChg chg="modSp">
          <pc:chgData name="Fake Test User" userId="SID-0" providerId="Test" clId="FakeClientId" dt="2018-11-29T09:02:28.923" v="31" actId="790"/>
          <pc:sldLayoutMkLst>
            <pc:docMk/>
            <pc:sldMasterMk cId="4142785951" sldId="2147483704"/>
            <pc:sldLayoutMk cId="280129363" sldId="2147483712"/>
          </pc:sldLayoutMkLst>
          <pc:spChg chg="mod">
            <ac:chgData name="Fake Test User" userId="SID-0" providerId="Test" clId="FakeClientId" dt="2018-11-29T09:02:28.923" v="31" actId="790"/>
            <ac:spMkLst>
              <pc:docMk/>
              <pc:sldMasterMk cId="4142785951" sldId="2147483704"/>
              <pc:sldLayoutMk cId="280129363" sldId="2147483712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2:28.923" v="31" actId="790"/>
            <ac:spMkLst>
              <pc:docMk/>
              <pc:sldMasterMk cId="4142785951" sldId="2147483704"/>
              <pc:sldLayoutMk cId="280129363" sldId="2147483712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2:28.923" v="31" actId="790"/>
            <ac:spMkLst>
              <pc:docMk/>
              <pc:sldMasterMk cId="4142785951" sldId="2147483704"/>
              <pc:sldLayoutMk cId="280129363" sldId="2147483712"/>
              <ac:spMk id="4" creationId="{00000000-0000-0000-0000-000000000000}"/>
            </ac:spMkLst>
          </pc:spChg>
          <pc:spChg chg="mod">
            <ac:chgData name="Fake Test User" userId="SID-0" providerId="Test" clId="FakeClientId" dt="2018-11-29T09:02:28.923" v="31" actId="790"/>
            <ac:spMkLst>
              <pc:docMk/>
              <pc:sldMasterMk cId="4142785951" sldId="2147483704"/>
              <pc:sldLayoutMk cId="280129363" sldId="2147483712"/>
              <ac:spMk id="5" creationId="{00000000-0000-0000-0000-000000000000}"/>
            </ac:spMkLst>
          </pc:spChg>
          <pc:spChg chg="mod">
            <ac:chgData name="Fake Test User" userId="SID-0" providerId="Test" clId="FakeClientId" dt="2018-11-29T09:02:28.923" v="31" actId="790"/>
            <ac:spMkLst>
              <pc:docMk/>
              <pc:sldMasterMk cId="4142785951" sldId="2147483704"/>
              <pc:sldLayoutMk cId="280129363" sldId="2147483712"/>
              <ac:spMk id="6" creationId="{00000000-0000-0000-0000-000000000000}"/>
            </ac:spMkLst>
          </pc:spChg>
          <pc:spChg chg="mod">
            <ac:chgData name="Fake Test User" userId="SID-0" providerId="Test" clId="FakeClientId" dt="2018-11-29T09:02:28.923" v="31" actId="790"/>
            <ac:spMkLst>
              <pc:docMk/>
              <pc:sldMasterMk cId="4142785951" sldId="2147483704"/>
              <pc:sldLayoutMk cId="280129363" sldId="2147483712"/>
              <ac:spMk id="7" creationId="{00000000-0000-0000-0000-000000000000}"/>
            </ac:spMkLst>
          </pc:spChg>
          <pc:spChg chg="mod">
            <ac:chgData name="Fake Test User" userId="SID-0" providerId="Test" clId="FakeClientId" dt="2018-11-29T09:02:28.923" v="31" actId="790"/>
            <ac:spMkLst>
              <pc:docMk/>
              <pc:sldMasterMk cId="4142785951" sldId="2147483704"/>
              <pc:sldLayoutMk cId="280129363" sldId="2147483712"/>
              <ac:spMk id="8" creationId="{00000000-0000-0000-0000-000000000000}"/>
            </ac:spMkLst>
          </pc:spChg>
        </pc:sldLayoutChg>
        <pc:sldLayoutChg chg="modSp">
          <pc:chgData name="Fake Test User" userId="SID-0" providerId="Test" clId="FakeClientId" dt="2018-11-29T09:02:34.532" v="32" actId="790"/>
          <pc:sldLayoutMkLst>
            <pc:docMk/>
            <pc:sldMasterMk cId="4142785951" sldId="2147483704"/>
            <pc:sldLayoutMk cId="1478196139" sldId="2147483713"/>
          </pc:sldLayoutMkLst>
          <pc:spChg chg="mod">
            <ac:chgData name="Fake Test User" userId="SID-0" providerId="Test" clId="FakeClientId" dt="2018-11-29T09:02:34.532" v="32" actId="790"/>
            <ac:spMkLst>
              <pc:docMk/>
              <pc:sldMasterMk cId="4142785951" sldId="2147483704"/>
              <pc:sldLayoutMk cId="1478196139" sldId="2147483713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2:34.532" v="32" actId="790"/>
            <ac:spMkLst>
              <pc:docMk/>
              <pc:sldMasterMk cId="4142785951" sldId="2147483704"/>
              <pc:sldLayoutMk cId="1478196139" sldId="2147483713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2:34.532" v="32" actId="790"/>
            <ac:spMkLst>
              <pc:docMk/>
              <pc:sldMasterMk cId="4142785951" sldId="2147483704"/>
              <pc:sldLayoutMk cId="1478196139" sldId="2147483713"/>
              <ac:spMk id="4" creationId="{00000000-0000-0000-0000-000000000000}"/>
            </ac:spMkLst>
          </pc:spChg>
          <pc:spChg chg="mod">
            <ac:chgData name="Fake Test User" userId="SID-0" providerId="Test" clId="FakeClientId" dt="2018-11-29T09:02:34.532" v="32" actId="790"/>
            <ac:spMkLst>
              <pc:docMk/>
              <pc:sldMasterMk cId="4142785951" sldId="2147483704"/>
              <pc:sldLayoutMk cId="1478196139" sldId="2147483713"/>
              <ac:spMk id="5" creationId="{00000000-0000-0000-0000-000000000000}"/>
            </ac:spMkLst>
          </pc:spChg>
          <pc:spChg chg="mod">
            <ac:chgData name="Fake Test User" userId="SID-0" providerId="Test" clId="FakeClientId" dt="2018-11-29T09:02:34.532" v="32" actId="790"/>
            <ac:spMkLst>
              <pc:docMk/>
              <pc:sldMasterMk cId="4142785951" sldId="2147483704"/>
              <pc:sldLayoutMk cId="1478196139" sldId="2147483713"/>
              <ac:spMk id="6" creationId="{00000000-0000-0000-0000-000000000000}"/>
            </ac:spMkLst>
          </pc:spChg>
          <pc:spChg chg="mod">
            <ac:chgData name="Fake Test User" userId="SID-0" providerId="Test" clId="FakeClientId" dt="2018-11-29T09:02:34.532" v="32" actId="790"/>
            <ac:spMkLst>
              <pc:docMk/>
              <pc:sldMasterMk cId="4142785951" sldId="2147483704"/>
              <pc:sldLayoutMk cId="1478196139" sldId="2147483713"/>
              <ac:spMk id="7" creationId="{00000000-0000-0000-0000-000000000000}"/>
            </ac:spMkLst>
          </pc:spChg>
          <pc:spChg chg="mod">
            <ac:chgData name="Fake Test User" userId="SID-0" providerId="Test" clId="FakeClientId" dt="2018-11-29T09:02:34.532" v="32" actId="790"/>
            <ac:spMkLst>
              <pc:docMk/>
              <pc:sldMasterMk cId="4142785951" sldId="2147483704"/>
              <pc:sldLayoutMk cId="1478196139" sldId="2147483713"/>
              <ac:spMk id="8" creationId="{00000000-0000-0000-0000-000000000000}"/>
            </ac:spMkLst>
          </pc:spChg>
        </pc:sldLayoutChg>
        <pc:sldLayoutChg chg="modSp">
          <pc:chgData name="Fake Test User" userId="SID-0" providerId="Test" clId="FakeClientId" dt="2018-11-29T09:02:41.906" v="33" actId="790"/>
          <pc:sldLayoutMkLst>
            <pc:docMk/>
            <pc:sldMasterMk cId="4142785951" sldId="2147483704"/>
            <pc:sldLayoutMk cId="2960223203" sldId="2147483714"/>
          </pc:sldLayoutMkLst>
          <pc:spChg chg="mod">
            <ac:chgData name="Fake Test User" userId="SID-0" providerId="Test" clId="FakeClientId" dt="2018-11-29T09:02:41.906" v="33" actId="790"/>
            <ac:spMkLst>
              <pc:docMk/>
              <pc:sldMasterMk cId="4142785951" sldId="2147483704"/>
              <pc:sldLayoutMk cId="2960223203" sldId="2147483714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2:41.906" v="33" actId="790"/>
            <ac:spMkLst>
              <pc:docMk/>
              <pc:sldMasterMk cId="4142785951" sldId="2147483704"/>
              <pc:sldLayoutMk cId="2960223203" sldId="2147483714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2:41.906" v="33" actId="790"/>
            <ac:spMkLst>
              <pc:docMk/>
              <pc:sldMasterMk cId="4142785951" sldId="2147483704"/>
              <pc:sldLayoutMk cId="2960223203" sldId="2147483714"/>
              <ac:spMk id="4" creationId="{00000000-0000-0000-0000-000000000000}"/>
            </ac:spMkLst>
          </pc:spChg>
          <pc:spChg chg="mod">
            <ac:chgData name="Fake Test User" userId="SID-0" providerId="Test" clId="FakeClientId" dt="2018-11-29T09:02:41.906" v="33" actId="790"/>
            <ac:spMkLst>
              <pc:docMk/>
              <pc:sldMasterMk cId="4142785951" sldId="2147483704"/>
              <pc:sldLayoutMk cId="2960223203" sldId="2147483714"/>
              <ac:spMk id="5" creationId="{00000000-0000-0000-0000-000000000000}"/>
            </ac:spMkLst>
          </pc:spChg>
          <pc:spChg chg="mod">
            <ac:chgData name="Fake Test User" userId="SID-0" providerId="Test" clId="FakeClientId" dt="2018-11-29T09:02:41.906" v="33" actId="790"/>
            <ac:spMkLst>
              <pc:docMk/>
              <pc:sldMasterMk cId="4142785951" sldId="2147483704"/>
              <pc:sldLayoutMk cId="2960223203" sldId="2147483714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8-11-29T09:02:48.672" v="34" actId="790"/>
          <pc:sldLayoutMkLst>
            <pc:docMk/>
            <pc:sldMasterMk cId="4142785951" sldId="2147483704"/>
            <pc:sldLayoutMk cId="239825937" sldId="2147483715"/>
          </pc:sldLayoutMkLst>
          <pc:spChg chg="mod">
            <ac:chgData name="Fake Test User" userId="SID-0" providerId="Test" clId="FakeClientId" dt="2018-11-29T09:02:48.672" v="34" actId="790"/>
            <ac:spMkLst>
              <pc:docMk/>
              <pc:sldMasterMk cId="4142785951" sldId="2147483704"/>
              <pc:sldLayoutMk cId="239825937" sldId="2147483715"/>
              <ac:spMk id="2" creationId="{00000000-0000-0000-0000-000000000000}"/>
            </ac:spMkLst>
          </pc:spChg>
          <pc:spChg chg="mod">
            <ac:chgData name="Fake Test User" userId="SID-0" providerId="Test" clId="FakeClientId" dt="2018-11-29T09:02:48.672" v="34" actId="790"/>
            <ac:spMkLst>
              <pc:docMk/>
              <pc:sldMasterMk cId="4142785951" sldId="2147483704"/>
              <pc:sldLayoutMk cId="239825937" sldId="2147483715"/>
              <ac:spMk id="3" creationId="{00000000-0000-0000-0000-000000000000}"/>
            </ac:spMkLst>
          </pc:spChg>
          <pc:spChg chg="mod">
            <ac:chgData name="Fake Test User" userId="SID-0" providerId="Test" clId="FakeClientId" dt="2018-11-29T09:02:48.672" v="34" actId="790"/>
            <ac:spMkLst>
              <pc:docMk/>
              <pc:sldMasterMk cId="4142785951" sldId="2147483704"/>
              <pc:sldLayoutMk cId="239825937" sldId="2147483715"/>
              <ac:spMk id="4" creationId="{00000000-0000-0000-0000-000000000000}"/>
            </ac:spMkLst>
          </pc:spChg>
          <pc:spChg chg="mod">
            <ac:chgData name="Fake Test User" userId="SID-0" providerId="Test" clId="FakeClientId" dt="2018-11-29T09:02:48.672" v="34" actId="790"/>
            <ac:spMkLst>
              <pc:docMk/>
              <pc:sldMasterMk cId="4142785951" sldId="2147483704"/>
              <pc:sldLayoutMk cId="239825937" sldId="2147483715"/>
              <ac:spMk id="5" creationId="{00000000-0000-0000-0000-000000000000}"/>
            </ac:spMkLst>
          </pc:spChg>
          <pc:spChg chg="mod">
            <ac:chgData name="Fake Test User" userId="SID-0" providerId="Test" clId="FakeClientId" dt="2018-11-29T09:02:48.672" v="34" actId="790"/>
            <ac:spMkLst>
              <pc:docMk/>
              <pc:sldMasterMk cId="4142785951" sldId="2147483704"/>
              <pc:sldLayoutMk cId="239825937" sldId="2147483715"/>
              <ac:spMk id="6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>
              <a:solidFill>
                <a:schemeClr val="tx2"/>
              </a:solidFill>
            </a:endParaRP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96AFFA3-6612-4AE5-874C-1299A53263F9}" type="datetime1">
              <a:rPr lang="pt-BR" smtClean="0">
                <a:solidFill>
                  <a:schemeClr val="tx2"/>
                </a:solidFill>
              </a:rPr>
              <a:t>07/09/2026</a:t>
            </a:fld>
            <a:endParaRPr lang="pt-BR">
              <a:solidFill>
                <a:schemeClr val="tx2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>
              <a:solidFill>
                <a:schemeClr val="tx2"/>
              </a:solidFill>
            </a:endParaRPr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D77566-CD65-4859-9FA1-43956DC85B8C}" type="slidenum">
              <a:rPr lang="pt-BR">
                <a:solidFill>
                  <a:schemeClr val="tx2"/>
                </a:solidFill>
              </a:rPr>
              <a:t>‹nº›</a:t>
            </a:fld>
            <a:endParaRPr lang="pt-B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DAC12E39-A99A-4A2F-9996-9C1AD912B342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B8796F01-7154-41E0-B48B-A6921757531A}" type="slidenum">
              <a:rPr lang="pt-BR" noProof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 descr="Pilha de livros"/>
          <p:cNvGrpSpPr/>
          <p:nvPr userDrawn="1"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tângulo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pt-BR" noProof="0"/>
            </a:p>
          </p:txBody>
        </p:sp>
        <p:grpSp>
          <p:nvGrpSpPr>
            <p:cNvPr id="12" name="Grupo 11"/>
            <p:cNvGrpSpPr/>
            <p:nvPr/>
          </p:nvGrpSpPr>
          <p:grpSpPr>
            <a:xfrm>
              <a:off x="0" y="0"/>
              <a:ext cx="4726044" cy="6858000"/>
              <a:chOff x="0" y="0"/>
              <a:chExt cx="4726044" cy="6858000"/>
            </a:xfrm>
          </p:grpSpPr>
          <p:pic>
            <p:nvPicPr>
              <p:cNvPr id="9" name="Imagem 8" descr="Pilha de livro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tângulo 9"/>
              <p:cNvSpPr/>
              <p:nvPr/>
            </p:nvSpPr>
            <p:spPr>
              <a:xfrm>
                <a:off x="4588884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t-BR" noProof="0"/>
              </a:p>
            </p:txBody>
          </p:sp>
        </p:grpSp>
      </p:grp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4879346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79346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F6F72B-23A9-4816-86E2-ADB95345CA2D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11" name="Espaço reservado para o número do slide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40517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601D04-CDA9-4B92-9C2E-F70CF239912C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3589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beçalho da seçã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tângulo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pt-BR" noProof="0"/>
            </a:p>
          </p:txBody>
        </p:sp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tângulo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b="0" noProof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Imagem 4" descr="Pilha de livro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ctrTitle" hasCustomPrompt="1"/>
          </p:nvPr>
        </p:nvSpPr>
        <p:spPr>
          <a:xfrm>
            <a:off x="237149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8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37149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7C7519-D5F7-470E-9594-99E63F58EFDB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727235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A058E7-9B47-4A40-B508-AD0EFF27BCE7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017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E74F93-00B3-4926-AE12-E2D761B63E50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4746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49B101-54D4-45E4-906F-2F3C4AB81A24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81024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B24B0A-E65C-4634-BDC3-CF12E9A2249F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6644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pt-BR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5612" y="1701800"/>
            <a:ext cx="3351927" cy="28448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5612" y="4648200"/>
            <a:ext cx="3351927" cy="17272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B0C39D-1ED1-4756-B880-D7075542DE8B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8012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pt-BR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1147B1-1D9D-45DF-B21E-3306A9A49FA8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47819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657011-BE8A-4536-B3F4-25CE571D1C4F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96022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1417CB-A710-46D2-94A5-51730887C445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3982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tângulo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pt-BR" noProof="0"/>
            </a:p>
          </p:txBody>
        </p:sp>
        <p:sp>
          <p:nvSpPr>
            <p:cNvPr id="8" name="Retângulo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pt-BR" noProof="0"/>
            </a:p>
          </p:txBody>
        </p:sp>
      </p:grp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6FAF24D7-1C92-4529-B83D-E0395335D5B9}" type="datetime1">
              <a:rPr lang="pt-BR" noProof="0" smtClean="0"/>
              <a:t>07/09/2026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EB37DED6-D4C7-42EE-AB49-D2E39E64FDE4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1427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474112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3" name="AutoShape 3"/>
          <p:cNvSpPr/>
          <p:nvPr/>
        </p:nvSpPr>
        <p:spPr>
          <a:xfrm>
            <a:off x="4090646" y="4063625"/>
            <a:ext cx="4007533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 sz="1600" dirty="0"/>
          </a:p>
        </p:txBody>
      </p:sp>
      <p:sp>
        <p:nvSpPr>
          <p:cNvPr id="4" name="Freeform 4"/>
          <p:cNvSpPr/>
          <p:nvPr/>
        </p:nvSpPr>
        <p:spPr>
          <a:xfrm>
            <a:off x="5595419" y="578265"/>
            <a:ext cx="997987" cy="593755"/>
          </a:xfrm>
          <a:custGeom>
            <a:avLst/>
            <a:gdLst/>
            <a:ahLst/>
            <a:cxnLst/>
            <a:rect l="l" t="t" r="r" b="b"/>
            <a:pathLst>
              <a:path w="1497371" h="890864">
                <a:moveTo>
                  <a:pt x="0" y="0"/>
                </a:moveTo>
                <a:lnTo>
                  <a:pt x="1497372" y="0"/>
                </a:lnTo>
                <a:lnTo>
                  <a:pt x="1497372" y="890864"/>
                </a:lnTo>
                <a:lnTo>
                  <a:pt x="0" y="890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5" name="TextBox 5"/>
          <p:cNvSpPr txBox="1"/>
          <p:nvPr/>
        </p:nvSpPr>
        <p:spPr>
          <a:xfrm>
            <a:off x="3877806" y="4377868"/>
            <a:ext cx="4433213" cy="376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9"/>
              </a:lnSpc>
            </a:pPr>
            <a:r>
              <a:rPr lang="pt-BR" sz="2999" b="1" spc="-59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ECLESIASTES 3.1-8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25176" y="1763989"/>
            <a:ext cx="9065910" cy="2121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1"/>
              </a:lnSpc>
            </a:pPr>
            <a:r>
              <a:rPr lang="pt-BR" sz="5332" b="1" spc="-180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HÁ UMA OCASIÃO PRÓPRIA PARA CADA COISA.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77806" y="5806246"/>
            <a:ext cx="4433213" cy="14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0"/>
              </a:lnSpc>
            </a:pPr>
            <a:r>
              <a:rPr lang="pt-BR" sz="1200" spc="-24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Pr. Marlon Gomes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5" name="Freeform 5"/>
          <p:cNvSpPr/>
          <p:nvPr/>
        </p:nvSpPr>
        <p:spPr>
          <a:xfrm>
            <a:off x="5755388" y="6063039"/>
            <a:ext cx="678049" cy="403406"/>
          </a:xfrm>
          <a:custGeom>
            <a:avLst/>
            <a:gdLst/>
            <a:ahLst/>
            <a:cxnLst/>
            <a:rect l="l" t="t" r="r" b="b"/>
            <a:pathLst>
              <a:path w="1017338" h="605267">
                <a:moveTo>
                  <a:pt x="0" y="0"/>
                </a:moveTo>
                <a:lnTo>
                  <a:pt x="1017338" y="0"/>
                </a:lnTo>
                <a:lnTo>
                  <a:pt x="1017338" y="605267"/>
                </a:lnTo>
                <a:lnTo>
                  <a:pt x="0" y="605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FB2D23E-D1D9-777E-76E6-C9CE843B33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353396"/>
              </p:ext>
            </p:extLst>
          </p:nvPr>
        </p:nvGraphicFramePr>
        <p:xfrm>
          <a:off x="101574" y="229434"/>
          <a:ext cx="11985676" cy="25393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154125">
                  <a:extLst>
                    <a:ext uri="{9D8B030D-6E8A-4147-A177-3AD203B41FA5}">
                      <a16:colId xmlns:a16="http://schemas.microsoft.com/office/drawing/2014/main" val="2984290464"/>
                    </a:ext>
                  </a:extLst>
                </a:gridCol>
                <a:gridCol w="2982729">
                  <a:extLst>
                    <a:ext uri="{9D8B030D-6E8A-4147-A177-3AD203B41FA5}">
                      <a16:colId xmlns:a16="http://schemas.microsoft.com/office/drawing/2014/main" val="2476159220"/>
                    </a:ext>
                  </a:extLst>
                </a:gridCol>
                <a:gridCol w="2852403">
                  <a:extLst>
                    <a:ext uri="{9D8B030D-6E8A-4147-A177-3AD203B41FA5}">
                      <a16:colId xmlns:a16="http://schemas.microsoft.com/office/drawing/2014/main" val="3557948679"/>
                    </a:ext>
                  </a:extLst>
                </a:gridCol>
                <a:gridCol w="2996419">
                  <a:extLst>
                    <a:ext uri="{9D8B030D-6E8A-4147-A177-3AD203B41FA5}">
                      <a16:colId xmlns:a16="http://schemas.microsoft.com/office/drawing/2014/main" val="1024056895"/>
                    </a:ext>
                  </a:extLst>
                </a:gridCol>
              </a:tblGrid>
              <a:tr h="564298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V.1: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V.2: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V.3: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V.4: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208359293"/>
                  </a:ext>
                </a:extLst>
              </a:tr>
              <a:tr h="987520"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TUDO TEM TEMPO.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NASCER/MORRER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MATAR/CURAR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CHORAR/RIR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95105082"/>
                  </a:ext>
                </a:extLst>
              </a:tr>
              <a:tr h="987520"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TODO TEMPO TEM PROPÓSITO.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PLANTAR/ARRANCAR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DERRUBAR/EDIFICAR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PRANTEAR/DANÇAR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720835857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6CAB52E-E243-B973-DEF0-EBA432DE7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196899"/>
              </p:ext>
            </p:extLst>
          </p:nvPr>
        </p:nvGraphicFramePr>
        <p:xfrm>
          <a:off x="101573" y="3025448"/>
          <a:ext cx="11985676" cy="251419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154125">
                  <a:extLst>
                    <a:ext uri="{9D8B030D-6E8A-4147-A177-3AD203B41FA5}">
                      <a16:colId xmlns:a16="http://schemas.microsoft.com/office/drawing/2014/main" val="2984290464"/>
                    </a:ext>
                  </a:extLst>
                </a:gridCol>
                <a:gridCol w="2838713">
                  <a:extLst>
                    <a:ext uri="{9D8B030D-6E8A-4147-A177-3AD203B41FA5}">
                      <a16:colId xmlns:a16="http://schemas.microsoft.com/office/drawing/2014/main" val="2476159220"/>
                    </a:ext>
                  </a:extLst>
                </a:gridCol>
                <a:gridCol w="2996419">
                  <a:extLst>
                    <a:ext uri="{9D8B030D-6E8A-4147-A177-3AD203B41FA5}">
                      <a16:colId xmlns:a16="http://schemas.microsoft.com/office/drawing/2014/main" val="3557948679"/>
                    </a:ext>
                  </a:extLst>
                </a:gridCol>
                <a:gridCol w="2996419">
                  <a:extLst>
                    <a:ext uri="{9D8B030D-6E8A-4147-A177-3AD203B41FA5}">
                      <a16:colId xmlns:a16="http://schemas.microsoft.com/office/drawing/2014/main" val="1024056895"/>
                    </a:ext>
                  </a:extLst>
                </a:gridCol>
              </a:tblGrid>
              <a:tr h="558711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V.5:</a:t>
                      </a:r>
                    </a:p>
                  </a:txBody>
                  <a:tcPr marL="60944" marR="60944" marT="30170" marB="301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V.6:</a:t>
                      </a:r>
                    </a:p>
                  </a:txBody>
                  <a:tcPr marL="60944" marR="60944" marT="30170" marB="301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V.7:</a:t>
                      </a:r>
                    </a:p>
                  </a:txBody>
                  <a:tcPr marL="60944" marR="60944" marT="30170" marB="301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V.8:</a:t>
                      </a:r>
                    </a:p>
                  </a:txBody>
                  <a:tcPr marL="60944" marR="60944" marT="30170" marB="30170" anchor="ctr"/>
                </a:tc>
                <a:extLst>
                  <a:ext uri="{0D108BD9-81ED-4DB2-BD59-A6C34878D82A}">
                    <a16:rowId xmlns:a16="http://schemas.microsoft.com/office/drawing/2014/main" val="208359293"/>
                  </a:ext>
                </a:extLst>
              </a:tr>
              <a:tr h="977743"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ESPALHAR/AJUNTAR</a:t>
                      </a:r>
                    </a:p>
                  </a:txBody>
                  <a:tcPr marL="60944" marR="60944" marT="30170" marB="301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BUSCAR/PERDER</a:t>
                      </a:r>
                    </a:p>
                  </a:txBody>
                  <a:tcPr marL="60944" marR="60944" marT="30170" marB="301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RASGAR/COSER</a:t>
                      </a:r>
                    </a:p>
                  </a:txBody>
                  <a:tcPr marL="60944" marR="60944" marT="30170" marB="301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AMAR/ODIAR</a:t>
                      </a:r>
                    </a:p>
                  </a:txBody>
                  <a:tcPr marL="60944" marR="60944" marT="30170" marB="30170" anchor="ctr"/>
                </a:tc>
                <a:extLst>
                  <a:ext uri="{0D108BD9-81ED-4DB2-BD59-A6C34878D82A}">
                    <a16:rowId xmlns:a16="http://schemas.microsoft.com/office/drawing/2014/main" val="95105082"/>
                  </a:ext>
                </a:extLst>
              </a:tr>
              <a:tr h="977743"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ABRAÇAR/AFASTAR</a:t>
                      </a:r>
                    </a:p>
                  </a:txBody>
                  <a:tcPr marL="60944" marR="60944" marT="30170" marB="301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GUARDAR/LANÇAR FORA</a:t>
                      </a:r>
                    </a:p>
                  </a:txBody>
                  <a:tcPr marL="60944" marR="60944" marT="30170" marB="301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ESTAR CALADO/FALAR</a:t>
                      </a:r>
                    </a:p>
                  </a:txBody>
                  <a:tcPr marL="60944" marR="60944" marT="30170" marB="301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noProof="0" dirty="0"/>
                        <a:t>GUERRA/PAZ</a:t>
                      </a:r>
                    </a:p>
                  </a:txBody>
                  <a:tcPr marL="60944" marR="60944" marT="30170" marB="30170" anchor="ctr"/>
                </a:tc>
                <a:extLst>
                  <a:ext uri="{0D108BD9-81ED-4DB2-BD59-A6C34878D82A}">
                    <a16:rowId xmlns:a16="http://schemas.microsoft.com/office/drawing/2014/main" val="72083585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146FF-5F4E-45C0-9801-4CAEF30D7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84C612F-EC0D-BF2C-4B6A-D637CE568129}"/>
              </a:ext>
            </a:extLst>
          </p:cNvPr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7AC545E-9150-7ABC-6380-E6EB7C7B5F3D}"/>
              </a:ext>
            </a:extLst>
          </p:cNvPr>
          <p:cNvSpPr/>
          <p:nvPr/>
        </p:nvSpPr>
        <p:spPr>
          <a:xfrm>
            <a:off x="5755388" y="6232748"/>
            <a:ext cx="678049" cy="403406"/>
          </a:xfrm>
          <a:custGeom>
            <a:avLst/>
            <a:gdLst/>
            <a:ahLst/>
            <a:cxnLst/>
            <a:rect l="l" t="t" r="r" b="b"/>
            <a:pathLst>
              <a:path w="1017338" h="605267">
                <a:moveTo>
                  <a:pt x="0" y="0"/>
                </a:moveTo>
                <a:lnTo>
                  <a:pt x="1017338" y="0"/>
                </a:lnTo>
                <a:lnTo>
                  <a:pt x="1017338" y="605267"/>
                </a:lnTo>
                <a:lnTo>
                  <a:pt x="0" y="605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5FE2433-D449-A468-11CF-46066CDAA8FC}"/>
              </a:ext>
            </a:extLst>
          </p:cNvPr>
          <p:cNvGraphicFramePr>
            <a:graphicFrameLocks noGrp="1"/>
          </p:cNvGraphicFramePr>
          <p:nvPr/>
        </p:nvGraphicFramePr>
        <p:xfrm>
          <a:off x="304720" y="715954"/>
          <a:ext cx="11477811" cy="529584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825937">
                  <a:extLst>
                    <a:ext uri="{9D8B030D-6E8A-4147-A177-3AD203B41FA5}">
                      <a16:colId xmlns:a16="http://schemas.microsoft.com/office/drawing/2014/main" val="2984290464"/>
                    </a:ext>
                  </a:extLst>
                </a:gridCol>
                <a:gridCol w="3825937">
                  <a:extLst>
                    <a:ext uri="{9D8B030D-6E8A-4147-A177-3AD203B41FA5}">
                      <a16:colId xmlns:a16="http://schemas.microsoft.com/office/drawing/2014/main" val="2476159220"/>
                    </a:ext>
                  </a:extLst>
                </a:gridCol>
                <a:gridCol w="3825937">
                  <a:extLst>
                    <a:ext uri="{9D8B030D-6E8A-4147-A177-3AD203B41FA5}">
                      <a16:colId xmlns:a16="http://schemas.microsoft.com/office/drawing/2014/main" val="3557948679"/>
                    </a:ext>
                  </a:extLst>
                </a:gridCol>
              </a:tblGrid>
              <a:tr h="1652462">
                <a:tc>
                  <a:txBody>
                    <a:bodyPr/>
                    <a:lstStyle/>
                    <a:p>
                      <a:pPr algn="ctr"/>
                      <a:r>
                        <a:rPr lang="pt-BR" sz="2700" b="1" noProof="0" dirty="0"/>
                        <a:t>1. O TEXTO COMEÇA COM UMA TESE.</a:t>
                      </a:r>
                      <a:endParaRPr lang="pt-BR" sz="2100" b="1" noProof="0" dirty="0"/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 b="1" noProof="0" dirty="0"/>
                        <a:t>2. POEMA FOI ESCRITO COM PARALELISMO ANTITÉTICO.</a:t>
                      </a:r>
                      <a:endParaRPr lang="pt-BR" sz="2900" b="1" noProof="0" dirty="0"/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 b="1" noProof="0" dirty="0"/>
                        <a:t>3. A ESTRUTURA DO POEMA.</a:t>
                      </a:r>
                      <a:endParaRPr lang="pt-BR" sz="1300" b="1" noProof="0" dirty="0"/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208359293"/>
                  </a:ext>
                </a:extLst>
              </a:tr>
              <a:tr h="3643379">
                <a:tc>
                  <a:txBody>
                    <a:bodyPr/>
                    <a:lstStyle/>
                    <a:p>
                      <a:pPr algn="ctr"/>
                      <a:r>
                        <a:rPr lang="pt-BR" sz="2700" b="1" noProof="0" dirty="0"/>
                        <a:t>TODAS AS COISAS TEM UM TEMPO E PROPÓSITO.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 b="1" noProof="0" dirty="0"/>
                        <a:t>A SEGUNDA LINHA APRESENTA IDEIA OPOSTA À PRIMEIRA.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700" b="1" noProof="0" dirty="0"/>
                        <a:t>SIMBOLISMO DO NÚMERO 7 E MÚLTIPLOS:</a:t>
                      </a:r>
                    </a:p>
                    <a:p>
                      <a:pPr algn="ctr"/>
                      <a:r>
                        <a:rPr lang="pt-BR" sz="2700" b="1" noProof="0" dirty="0"/>
                        <a:t>7 PARALELISMOS,</a:t>
                      </a:r>
                    </a:p>
                    <a:p>
                      <a:pPr algn="ctr"/>
                      <a:r>
                        <a:rPr lang="pt-BR" sz="2700" b="1" noProof="0" dirty="0"/>
                        <a:t>14 PARES E</a:t>
                      </a:r>
                    </a:p>
                    <a:p>
                      <a:pPr algn="ctr"/>
                      <a:r>
                        <a:rPr lang="pt-BR" sz="2700" b="1" noProof="0" dirty="0"/>
                        <a:t>28 SITUAÇÕES.</a:t>
                      </a:r>
                    </a:p>
                    <a:p>
                      <a:pPr algn="ctr"/>
                      <a:r>
                        <a:rPr lang="pt-BR" sz="2700" b="1" noProof="0" dirty="0"/>
                        <a:t>PLENITUDE, ORDEM, PERFEIÇÃO.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9510508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379272E-A76D-55D5-33BF-935DE3D7947D}"/>
              </a:ext>
            </a:extLst>
          </p:cNvPr>
          <p:cNvSpPr txBox="1"/>
          <p:nvPr/>
        </p:nvSpPr>
        <p:spPr>
          <a:xfrm>
            <a:off x="2412339" y="76166"/>
            <a:ext cx="8042194" cy="634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65"/>
              </a:lnSpc>
            </a:pPr>
            <a:r>
              <a:rPr lang="pt-BR" sz="3999" b="1" spc="-107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OBSERVAÇÕES SOBRE O POEMA.</a:t>
            </a:r>
          </a:p>
        </p:txBody>
      </p:sp>
    </p:spTree>
    <p:extLst>
      <p:ext uri="{BB962C8B-B14F-4D97-AF65-F5344CB8AC3E}">
        <p14:creationId xmlns:p14="http://schemas.microsoft.com/office/powerpoint/2010/main" val="237943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3" name="TextBox 3"/>
          <p:cNvSpPr txBox="1"/>
          <p:nvPr/>
        </p:nvSpPr>
        <p:spPr>
          <a:xfrm>
            <a:off x="1168095" y="391556"/>
            <a:ext cx="10106567" cy="1336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65"/>
              </a:lnSpc>
            </a:pPr>
            <a:r>
              <a:rPr lang="pt-BR" sz="5332" b="1" spc="-107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 QUE LEVOU O SÁBIO A ESCREVER?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49896" y="2413265"/>
            <a:ext cx="9542966" cy="22082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9448" indent="-609448">
              <a:lnSpc>
                <a:spcPts val="2849"/>
              </a:lnSpc>
              <a:buAutoNum type="arabicPeriod"/>
            </a:pPr>
            <a:endParaRPr lang="pt-BR" sz="3999" spc="-5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448" indent="-609448">
              <a:lnSpc>
                <a:spcPts val="2849"/>
              </a:lnSpc>
              <a:buAutoNum type="arabicPeriod"/>
            </a:pPr>
            <a:r>
              <a:rPr lang="pt-BR" sz="3999" spc="-5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SUA OBSERVAÇÃO;</a:t>
            </a:r>
          </a:p>
          <a:p>
            <a:pPr marL="609448" indent="-609448">
              <a:lnSpc>
                <a:spcPts val="2849"/>
              </a:lnSpc>
              <a:buAutoNum type="arabicPeriod"/>
            </a:pPr>
            <a:endParaRPr lang="pt-BR" sz="3999" spc="-5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448" indent="-609448">
              <a:lnSpc>
                <a:spcPts val="2849"/>
              </a:lnSpc>
              <a:buAutoNum type="arabicPeriod"/>
            </a:pPr>
            <a:r>
              <a:rPr lang="pt-BR" sz="3999" spc="-5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SUAS PERCEPÇÕES;</a:t>
            </a:r>
          </a:p>
          <a:p>
            <a:pPr marL="609448" indent="-609448">
              <a:lnSpc>
                <a:spcPts val="2849"/>
              </a:lnSpc>
              <a:buAutoNum type="arabicPeriod"/>
            </a:pPr>
            <a:endParaRPr lang="pt-BR" sz="3999" spc="-5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448" indent="-609448">
              <a:lnSpc>
                <a:spcPts val="2849"/>
              </a:lnSpc>
              <a:buAutoNum type="arabicPeriod"/>
            </a:pPr>
            <a:r>
              <a:rPr lang="pt-BR" sz="3999" spc="-5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SUA CONCLUSÃO.</a:t>
            </a:r>
          </a:p>
        </p:txBody>
      </p:sp>
      <p:sp>
        <p:nvSpPr>
          <p:cNvPr id="5" name="Freeform 5"/>
          <p:cNvSpPr/>
          <p:nvPr/>
        </p:nvSpPr>
        <p:spPr>
          <a:xfrm>
            <a:off x="5755388" y="6063039"/>
            <a:ext cx="678049" cy="403406"/>
          </a:xfrm>
          <a:custGeom>
            <a:avLst/>
            <a:gdLst/>
            <a:ahLst/>
            <a:cxnLst/>
            <a:rect l="l" t="t" r="r" b="b"/>
            <a:pathLst>
              <a:path w="1017338" h="605267">
                <a:moveTo>
                  <a:pt x="0" y="0"/>
                </a:moveTo>
                <a:lnTo>
                  <a:pt x="1017338" y="0"/>
                </a:lnTo>
                <a:lnTo>
                  <a:pt x="1017338" y="605267"/>
                </a:lnTo>
                <a:lnTo>
                  <a:pt x="0" y="605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B4FFE-BC6A-A8C1-B5EE-6322B0A9C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A129F6-660F-AF98-808A-88A06E6A55B1}"/>
              </a:ext>
            </a:extLst>
          </p:cNvPr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D2CE062-BB7F-AA8B-9DAD-5BA0A1E722AC}"/>
              </a:ext>
            </a:extLst>
          </p:cNvPr>
          <p:cNvSpPr/>
          <p:nvPr/>
        </p:nvSpPr>
        <p:spPr>
          <a:xfrm>
            <a:off x="5755388" y="6063039"/>
            <a:ext cx="678049" cy="403406"/>
          </a:xfrm>
          <a:custGeom>
            <a:avLst/>
            <a:gdLst/>
            <a:ahLst/>
            <a:cxnLst/>
            <a:rect l="l" t="t" r="r" b="b"/>
            <a:pathLst>
              <a:path w="1017338" h="605267">
                <a:moveTo>
                  <a:pt x="0" y="0"/>
                </a:moveTo>
                <a:lnTo>
                  <a:pt x="1017338" y="0"/>
                </a:lnTo>
                <a:lnTo>
                  <a:pt x="1017338" y="605267"/>
                </a:lnTo>
                <a:lnTo>
                  <a:pt x="0" y="605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9F464840-67C8-A22B-567B-A8A8AFC3570A}"/>
              </a:ext>
            </a:extLst>
          </p:cNvPr>
          <p:cNvGraphicFramePr>
            <a:graphicFrameLocks noGrp="1"/>
          </p:cNvGraphicFramePr>
          <p:nvPr/>
        </p:nvGraphicFramePr>
        <p:xfrm>
          <a:off x="101573" y="221652"/>
          <a:ext cx="11985677" cy="25393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985677">
                  <a:extLst>
                    <a:ext uri="{9D8B030D-6E8A-4147-A177-3AD203B41FA5}">
                      <a16:colId xmlns:a16="http://schemas.microsoft.com/office/drawing/2014/main" val="2984290464"/>
                    </a:ext>
                  </a:extLst>
                </a:gridCol>
              </a:tblGrid>
              <a:tr h="564298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V.1: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208359293"/>
                  </a:ext>
                </a:extLst>
              </a:tr>
              <a:tr h="987520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TUDO TEM TEMPO.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95105082"/>
                  </a:ext>
                </a:extLst>
              </a:tr>
              <a:tr h="987520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TODO TEMPO TEM PROPÓSITO.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720835857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D4571581-5CE9-D243-7D38-1FD341DBF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010141"/>
              </p:ext>
            </p:extLst>
          </p:nvPr>
        </p:nvGraphicFramePr>
        <p:xfrm>
          <a:off x="101573" y="3012877"/>
          <a:ext cx="11985677" cy="239680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133045">
                  <a:extLst>
                    <a:ext uri="{9D8B030D-6E8A-4147-A177-3AD203B41FA5}">
                      <a16:colId xmlns:a16="http://schemas.microsoft.com/office/drawing/2014/main" val="2984290464"/>
                    </a:ext>
                  </a:extLst>
                </a:gridCol>
                <a:gridCol w="2386978">
                  <a:extLst>
                    <a:ext uri="{9D8B030D-6E8A-4147-A177-3AD203B41FA5}">
                      <a16:colId xmlns:a16="http://schemas.microsoft.com/office/drawing/2014/main" val="2476159220"/>
                    </a:ext>
                  </a:extLst>
                </a:gridCol>
                <a:gridCol w="2945633">
                  <a:extLst>
                    <a:ext uri="{9D8B030D-6E8A-4147-A177-3AD203B41FA5}">
                      <a16:colId xmlns:a16="http://schemas.microsoft.com/office/drawing/2014/main" val="3557948679"/>
                    </a:ext>
                  </a:extLst>
                </a:gridCol>
                <a:gridCol w="4520021">
                  <a:extLst>
                    <a:ext uri="{9D8B030D-6E8A-4147-A177-3AD203B41FA5}">
                      <a16:colId xmlns:a16="http://schemas.microsoft.com/office/drawing/2014/main" val="1024056895"/>
                    </a:ext>
                  </a:extLst>
                </a:gridCol>
              </a:tblGrid>
              <a:tr h="2396807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FATALISMO?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DETERMINISMO?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IDEALISMO ALEMÃO?</a:t>
                      </a:r>
                    </a:p>
                  </a:txBody>
                  <a:tcPr marL="60944" marR="60944" marT="30472" marB="304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b="1" u="sng" noProof="0" dirty="0"/>
                        <a:t>PROVIDÊNCIA!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720835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66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69310-33DA-4496-2EC6-4645D7294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832ABA1-307A-B0AE-D3CC-38ADA5AC3A5B}"/>
              </a:ext>
            </a:extLst>
          </p:cNvPr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13D4C72-95FE-1257-CD32-CB5EB6168411}"/>
              </a:ext>
            </a:extLst>
          </p:cNvPr>
          <p:cNvSpPr/>
          <p:nvPr/>
        </p:nvSpPr>
        <p:spPr>
          <a:xfrm>
            <a:off x="5755388" y="6063039"/>
            <a:ext cx="678049" cy="403406"/>
          </a:xfrm>
          <a:custGeom>
            <a:avLst/>
            <a:gdLst/>
            <a:ahLst/>
            <a:cxnLst/>
            <a:rect l="l" t="t" r="r" b="b"/>
            <a:pathLst>
              <a:path w="1017338" h="605267">
                <a:moveTo>
                  <a:pt x="0" y="0"/>
                </a:moveTo>
                <a:lnTo>
                  <a:pt x="1017338" y="0"/>
                </a:lnTo>
                <a:lnTo>
                  <a:pt x="1017338" y="605267"/>
                </a:lnTo>
                <a:lnTo>
                  <a:pt x="0" y="605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62A7D866-A341-C5FE-8DA6-A627E4733B0B}"/>
              </a:ext>
            </a:extLst>
          </p:cNvPr>
          <p:cNvGraphicFramePr>
            <a:graphicFrameLocks noGrp="1"/>
          </p:cNvGraphicFramePr>
          <p:nvPr/>
        </p:nvGraphicFramePr>
        <p:xfrm>
          <a:off x="101573" y="221652"/>
          <a:ext cx="11985677" cy="25393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985677">
                  <a:extLst>
                    <a:ext uri="{9D8B030D-6E8A-4147-A177-3AD203B41FA5}">
                      <a16:colId xmlns:a16="http://schemas.microsoft.com/office/drawing/2014/main" val="2984290464"/>
                    </a:ext>
                  </a:extLst>
                </a:gridCol>
              </a:tblGrid>
              <a:tr h="564298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V.1: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208359293"/>
                  </a:ext>
                </a:extLst>
              </a:tr>
              <a:tr h="987520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TUDO TEM TEMPO.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95105082"/>
                  </a:ext>
                </a:extLst>
              </a:tr>
              <a:tr h="987520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TODO TEMPO TEM PROPÓSITO.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720835857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484C4B4A-BC36-8A13-2C42-51199B7C542F}"/>
              </a:ext>
            </a:extLst>
          </p:cNvPr>
          <p:cNvGraphicFramePr>
            <a:graphicFrameLocks noGrp="1"/>
          </p:cNvGraphicFramePr>
          <p:nvPr/>
        </p:nvGraphicFramePr>
        <p:xfrm>
          <a:off x="101572" y="3012876"/>
          <a:ext cx="11985677" cy="239680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985677">
                  <a:extLst>
                    <a:ext uri="{9D8B030D-6E8A-4147-A177-3AD203B41FA5}">
                      <a16:colId xmlns:a16="http://schemas.microsoft.com/office/drawing/2014/main" val="1024056895"/>
                    </a:ext>
                  </a:extLst>
                </a:gridCol>
              </a:tblGrid>
              <a:tr h="2396808">
                <a:tc>
                  <a:txBody>
                    <a:bodyPr/>
                    <a:lstStyle/>
                    <a:p>
                      <a:pPr algn="ctr"/>
                      <a:r>
                        <a:rPr lang="pt-BR" sz="5300" b="1" noProof="0" dirty="0"/>
                        <a:t>TRANSITORIEDADE DA VIDA.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720835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50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4" name="TextBox 4"/>
          <p:cNvSpPr txBox="1"/>
          <p:nvPr/>
        </p:nvSpPr>
        <p:spPr>
          <a:xfrm>
            <a:off x="1225720" y="800926"/>
            <a:ext cx="9737382" cy="423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2500" dirty="0">
                <a:solidFill>
                  <a:schemeClr val="bg1"/>
                </a:solidFill>
              </a:rPr>
              <a:t>“Nós entramos nos mesmos rios, e mesmo assim não o fazemos. Não se consegue entrar duas vezes no mesmo rio. Tudo flui, nada repousa. Tudo passa, nada permanece. O que é frio se aquece, o que é quente esfria, o que é úmido seca, e o seco umedece. Por existir a doença, a saúde é bela, por existir o mal, o bem se torna bom, por existir fome também há saciedade, por existir esforço também há descanso. Estar vivo ou morto, dormindo ou acordado, ser jovem ou velho — tudo é uma só coisa. Um fenômeno passa a ser o seu contrário e vice-versa — numa mudança rápida e inesperada. Tudo acontece ao seu tempo”.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26260" y="5421374"/>
            <a:ext cx="5269379" cy="254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00"/>
              </a:lnSpc>
            </a:pPr>
            <a:r>
              <a:rPr lang="pt-BR" sz="2000" spc="-4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HERÁCLITO DE ÉFESO</a:t>
            </a:r>
          </a:p>
        </p:txBody>
      </p:sp>
      <p:sp>
        <p:nvSpPr>
          <p:cNvPr id="6" name="Freeform 6"/>
          <p:cNvSpPr/>
          <p:nvPr/>
        </p:nvSpPr>
        <p:spPr>
          <a:xfrm>
            <a:off x="5755388" y="6063039"/>
            <a:ext cx="678049" cy="403406"/>
          </a:xfrm>
          <a:custGeom>
            <a:avLst/>
            <a:gdLst/>
            <a:ahLst/>
            <a:cxnLst/>
            <a:rect l="l" t="t" r="r" b="b"/>
            <a:pathLst>
              <a:path w="1017338" h="605267">
                <a:moveTo>
                  <a:pt x="0" y="0"/>
                </a:moveTo>
                <a:lnTo>
                  <a:pt x="1017338" y="0"/>
                </a:lnTo>
                <a:lnTo>
                  <a:pt x="1017338" y="605267"/>
                </a:lnTo>
                <a:lnTo>
                  <a:pt x="0" y="605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E8726-31B4-C5D3-C7D7-3B1FE333F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324BCFF-961E-56A2-A96B-D87BB91EFC93}"/>
              </a:ext>
            </a:extLst>
          </p:cNvPr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1C0C60A-83AF-AB02-2726-88C08309C5D3}"/>
              </a:ext>
            </a:extLst>
          </p:cNvPr>
          <p:cNvSpPr/>
          <p:nvPr/>
        </p:nvSpPr>
        <p:spPr>
          <a:xfrm>
            <a:off x="5755388" y="6063039"/>
            <a:ext cx="678049" cy="403406"/>
          </a:xfrm>
          <a:custGeom>
            <a:avLst/>
            <a:gdLst/>
            <a:ahLst/>
            <a:cxnLst/>
            <a:rect l="l" t="t" r="r" b="b"/>
            <a:pathLst>
              <a:path w="1017338" h="605267">
                <a:moveTo>
                  <a:pt x="0" y="0"/>
                </a:moveTo>
                <a:lnTo>
                  <a:pt x="1017338" y="0"/>
                </a:lnTo>
                <a:lnTo>
                  <a:pt x="1017338" y="605267"/>
                </a:lnTo>
                <a:lnTo>
                  <a:pt x="0" y="605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4973D51A-6905-6FD0-5F72-114C166C35F3}"/>
              </a:ext>
            </a:extLst>
          </p:cNvPr>
          <p:cNvGraphicFramePr>
            <a:graphicFrameLocks noGrp="1"/>
          </p:cNvGraphicFramePr>
          <p:nvPr/>
        </p:nvGraphicFramePr>
        <p:xfrm>
          <a:off x="101573" y="221652"/>
          <a:ext cx="11985677" cy="25393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985677">
                  <a:extLst>
                    <a:ext uri="{9D8B030D-6E8A-4147-A177-3AD203B41FA5}">
                      <a16:colId xmlns:a16="http://schemas.microsoft.com/office/drawing/2014/main" val="2984290464"/>
                    </a:ext>
                  </a:extLst>
                </a:gridCol>
              </a:tblGrid>
              <a:tr h="564298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V.1: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208359293"/>
                  </a:ext>
                </a:extLst>
              </a:tr>
              <a:tr h="987520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TUDO TEM TEMPO.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95105082"/>
                  </a:ext>
                </a:extLst>
              </a:tr>
              <a:tr h="987520">
                <a:tc>
                  <a:txBody>
                    <a:bodyPr/>
                    <a:lstStyle/>
                    <a:p>
                      <a:pPr algn="ctr"/>
                      <a:r>
                        <a:rPr lang="pt-BR" sz="2400" b="1" noProof="0" dirty="0"/>
                        <a:t>TODO TEMPO TEM PROPÓSITO.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720835857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AD3348BC-E9DE-F785-83E2-24123A3AF26B}"/>
              </a:ext>
            </a:extLst>
          </p:cNvPr>
          <p:cNvGraphicFramePr>
            <a:graphicFrameLocks noGrp="1"/>
          </p:cNvGraphicFramePr>
          <p:nvPr/>
        </p:nvGraphicFramePr>
        <p:xfrm>
          <a:off x="101572" y="3012876"/>
          <a:ext cx="11985677" cy="239680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985677">
                  <a:extLst>
                    <a:ext uri="{9D8B030D-6E8A-4147-A177-3AD203B41FA5}">
                      <a16:colId xmlns:a16="http://schemas.microsoft.com/office/drawing/2014/main" val="1024056895"/>
                    </a:ext>
                  </a:extLst>
                </a:gridCol>
              </a:tblGrid>
              <a:tr h="2396808">
                <a:tc>
                  <a:txBody>
                    <a:bodyPr/>
                    <a:lstStyle/>
                    <a:p>
                      <a:pPr algn="ctr"/>
                      <a:r>
                        <a:rPr lang="pt-BR" sz="5300" b="1" noProof="0" dirty="0"/>
                        <a:t>QUEM É SOBERANO? LEMBRA DELE!</a:t>
                      </a:r>
                    </a:p>
                  </a:txBody>
                  <a:tcPr marL="60944" marR="60944" marT="30472" marB="30472" anchor="ctr"/>
                </a:tc>
                <a:extLst>
                  <a:ext uri="{0D108BD9-81ED-4DB2-BD59-A6C34878D82A}">
                    <a16:rowId xmlns:a16="http://schemas.microsoft.com/office/drawing/2014/main" val="720835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06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93"/>
            <a:ext cx="12188825" cy="685621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3" name="Freeform 3"/>
          <p:cNvSpPr/>
          <p:nvPr/>
        </p:nvSpPr>
        <p:spPr>
          <a:xfrm>
            <a:off x="5595419" y="1722959"/>
            <a:ext cx="997987" cy="593755"/>
          </a:xfrm>
          <a:custGeom>
            <a:avLst/>
            <a:gdLst/>
            <a:ahLst/>
            <a:cxnLst/>
            <a:rect l="l" t="t" r="r" b="b"/>
            <a:pathLst>
              <a:path w="1497371" h="890864">
                <a:moveTo>
                  <a:pt x="0" y="0"/>
                </a:moveTo>
                <a:lnTo>
                  <a:pt x="1497372" y="0"/>
                </a:lnTo>
                <a:lnTo>
                  <a:pt x="1497372" y="890864"/>
                </a:lnTo>
                <a:lnTo>
                  <a:pt x="0" y="890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5" name="Freeform 5"/>
          <p:cNvSpPr/>
          <p:nvPr/>
        </p:nvSpPr>
        <p:spPr>
          <a:xfrm>
            <a:off x="5526983" y="4424542"/>
            <a:ext cx="270945" cy="270945"/>
          </a:xfrm>
          <a:custGeom>
            <a:avLst/>
            <a:gdLst/>
            <a:ahLst/>
            <a:cxnLst/>
            <a:rect l="l" t="t" r="r" b="b"/>
            <a:pathLst>
              <a:path w="406524" h="406524">
                <a:moveTo>
                  <a:pt x="0" y="0"/>
                </a:moveTo>
                <a:lnTo>
                  <a:pt x="406524" y="0"/>
                </a:lnTo>
                <a:lnTo>
                  <a:pt x="406524" y="406524"/>
                </a:lnTo>
                <a:lnTo>
                  <a:pt x="0" y="4065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6" name="Freeform 6"/>
          <p:cNvSpPr/>
          <p:nvPr/>
        </p:nvSpPr>
        <p:spPr>
          <a:xfrm>
            <a:off x="3125376" y="4410146"/>
            <a:ext cx="299736" cy="299736"/>
          </a:xfrm>
          <a:custGeom>
            <a:avLst/>
            <a:gdLst/>
            <a:ahLst/>
            <a:cxnLst/>
            <a:rect l="l" t="t" r="r" b="b"/>
            <a:pathLst>
              <a:path w="449721" h="449721">
                <a:moveTo>
                  <a:pt x="0" y="0"/>
                </a:moveTo>
                <a:lnTo>
                  <a:pt x="449721" y="0"/>
                </a:lnTo>
                <a:lnTo>
                  <a:pt x="449721" y="449721"/>
                </a:lnTo>
                <a:lnTo>
                  <a:pt x="0" y="4497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600" dirty="0"/>
          </a:p>
        </p:txBody>
      </p:sp>
      <p:sp>
        <p:nvSpPr>
          <p:cNvPr id="7" name="TextBox 7"/>
          <p:cNvSpPr txBox="1"/>
          <p:nvPr/>
        </p:nvSpPr>
        <p:spPr>
          <a:xfrm>
            <a:off x="1639021" y="2661636"/>
            <a:ext cx="8910782" cy="1434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17"/>
              </a:lnSpc>
            </a:pPr>
            <a:r>
              <a:rPr lang="pt-BR" sz="11281" b="1" spc="-225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Obrigado!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02553" y="4365104"/>
            <a:ext cx="3090853" cy="326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25"/>
              </a:lnSpc>
            </a:pPr>
            <a:r>
              <a:rPr lang="pt-BR" sz="18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@marlonsg80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52810" y="4361059"/>
            <a:ext cx="3625664" cy="326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25"/>
              </a:lnSpc>
            </a:pPr>
            <a:r>
              <a:rPr lang="pt-BR" sz="18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prmarlon@ibmaruipe.org.br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em-vindo novamente à apresentação da escola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628363_TF03460615" id="{F0B2D297-5CAE-475E-90C7-422630BC7EF9}" vid="{667CB918-9663-4A68-A1DE-62E14911E329}"/>
    </a:ext>
  </a:extLst>
</a:theme>
</file>

<file path=ppt/theme/theme2.xml><?xml version="1.0" encoding="utf-8"?>
<a:theme xmlns:a="http://schemas.openxmlformats.org/drawingml/2006/main" name="Tema do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Bem-vindo novamente à apresentação da escola</Template>
  <TotalTime>237</TotalTime>
  <Words>397</Words>
  <Application>Microsoft Macintosh PowerPoint</Application>
  <PresentationFormat>Personalizar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Arial</vt:lpstr>
      <vt:lpstr>Century Gothic</vt:lpstr>
      <vt:lpstr>Montserrat</vt:lpstr>
      <vt:lpstr>Poppins</vt:lpstr>
      <vt:lpstr>Poppins Bold</vt:lpstr>
      <vt:lpstr>Poppins Extra-Light</vt:lpstr>
      <vt:lpstr>Bem-vindo novamente à apresentação da escola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Marlon Silveira Gomes</dc:creator>
  <cp:lastModifiedBy>Helber Lopes de Souza</cp:lastModifiedBy>
  <cp:revision>6</cp:revision>
  <dcterms:created xsi:type="dcterms:W3CDTF">2026-08-25T18:42:13Z</dcterms:created>
  <dcterms:modified xsi:type="dcterms:W3CDTF">2026-09-07T12:57:14Z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